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28" d="100"/>
          <a:sy n="28" d="100"/>
        </p:scale>
        <p:origin x="28" y="3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Tough </a:t>
            </a:r>
            <a:r>
              <a:rPr lang="en-GB" smtClean="0"/>
              <a:t>Ten 15.7.21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You have 3 minutes to answer all of the questions.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8567" y="715560"/>
            <a:ext cx="3955733" cy="580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0944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</TotalTime>
  <Words>14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Tough Ten 15.7.21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Tough Ten</dc:title>
  <dc:creator>Frankie Ashe</dc:creator>
  <cp:lastModifiedBy>Frankie Ashe</cp:lastModifiedBy>
  <cp:revision>4</cp:revision>
  <dcterms:created xsi:type="dcterms:W3CDTF">2021-07-11T15:48:50Z</dcterms:created>
  <dcterms:modified xsi:type="dcterms:W3CDTF">2021-07-12T15:39:46Z</dcterms:modified>
</cp:coreProperties>
</file>