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28" d="100"/>
          <a:sy n="28" d="100"/>
        </p:scale>
        <p:origin x="28" y="3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5923F103-BC34-4FE4-A40E-EDDEECFDA5D0}" type="datetimeFigureOut">
              <a:rPr lang="en-US" dirty="0"/>
              <a:pPr/>
              <a:t>7/12/2021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9CA7B-DFD4-44B5-8C60-D14B8CD1FB59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E6425-0181-43F2-84FC-787E803FD2F8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B8791-F1B0-41E7-B7FD-A781E65C4266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D63B2-E120-4ED8-B27B-C685F510A5FE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8ACC-A947-437B-A130-35BD54FDF1E9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D7E02-BCB8-4D50-A234-369438C08659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86A4C-8E40-4F87-A4F0-01A0687C5742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72C73-2D91-4E12-BA25-F0AA0C03599B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A1CC3-2375-41D4-9E03-427CAF2A4C1A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16868-8199-4C2C-A5B1-63AEE139F88E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9FF7F-6988-44CC-821B-644E70CD2F73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C299-16B2-4475-990D-751901EACC14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86839-B9D8-4651-8783-F325ECE74E65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84F64-32F6-45C5-931F-ADC1662401D0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53086D93-FCAC-47E0-A2EE-787E62CA814C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CDA879A6-0FD0-4734-A311-86BFCA472E6E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2BE451C3-0FF4-47C4-B829-773ADF60F88C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73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72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Tough </a:t>
            </a:r>
            <a:r>
              <a:rPr lang="en-GB" smtClean="0"/>
              <a:t>Ten 16.7.21</a:t>
            </a:r>
            <a:endParaRPr lang="en-GB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You have 3 minutes to answer all of the questions.</a:t>
            </a:r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80972" y="605260"/>
            <a:ext cx="3809048" cy="5587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209446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4</TotalTime>
  <Words>14</Words>
  <Application>Microsoft Office PowerPoint</Application>
  <PresentationFormat>Widescreen</PresentationFormat>
  <Paragraphs>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Century Gothic</vt:lpstr>
      <vt:lpstr>Wingdings 3</vt:lpstr>
      <vt:lpstr>Ion Boardroom</vt:lpstr>
      <vt:lpstr>Tough Ten 16.7.21</vt:lpstr>
    </vt:vector>
  </TitlesOfParts>
  <Company>Forestdale Primary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Tough Ten</dc:title>
  <dc:creator>Frankie Ashe</dc:creator>
  <cp:lastModifiedBy>Frankie Ashe</cp:lastModifiedBy>
  <cp:revision>5</cp:revision>
  <dcterms:created xsi:type="dcterms:W3CDTF">2021-07-11T15:48:50Z</dcterms:created>
  <dcterms:modified xsi:type="dcterms:W3CDTF">2021-07-12T15:40:31Z</dcterms:modified>
</cp:coreProperties>
</file>