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Ten Row </a:t>
            </a:r>
            <a:r>
              <a:rPr lang="en-GB" dirty="0" smtClean="0"/>
              <a:t>1</a:t>
            </a:r>
            <a:r>
              <a:rPr lang="en-GB" smtClean="0"/>
              <a:t/>
            </a:r>
            <a:br>
              <a:rPr lang="en-GB" smtClean="0"/>
            </a:br>
            <a:r>
              <a:rPr lang="en-GB" smtClean="0"/>
              <a:t>14.7.21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complete your Questions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014" y="766996"/>
            <a:ext cx="3781425" cy="557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44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</TotalTime>
  <Words>12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Row 1 14.7.21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 Row 1</dc:title>
  <dc:creator>Frankie Ashe</dc:creator>
  <cp:lastModifiedBy>Frankie Ashe</cp:lastModifiedBy>
  <cp:revision>3</cp:revision>
  <dcterms:created xsi:type="dcterms:W3CDTF">2021-07-11T15:52:15Z</dcterms:created>
  <dcterms:modified xsi:type="dcterms:W3CDTF">2021-07-12T15:42:31Z</dcterms:modified>
</cp:coreProperties>
</file>