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Tough </a:t>
            </a:r>
            <a:r>
              <a:rPr lang="en-GB" smtClean="0"/>
              <a:t>Ten 13.7.21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answer all of the questions.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9054" y="638789"/>
            <a:ext cx="3888105" cy="559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94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</TotalTime>
  <Words>14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13.7.21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</dc:title>
  <dc:creator>Frankie Ashe</dc:creator>
  <cp:lastModifiedBy>Frankie Ashe</cp:lastModifiedBy>
  <cp:revision>2</cp:revision>
  <dcterms:created xsi:type="dcterms:W3CDTF">2021-07-11T15:48:50Z</dcterms:created>
  <dcterms:modified xsi:type="dcterms:W3CDTF">2021-07-12T15:38:14Z</dcterms:modified>
</cp:coreProperties>
</file>