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87" y="274612"/>
            <a:ext cx="11633073" cy="638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6</cp:revision>
  <dcterms:created xsi:type="dcterms:W3CDTF">2021-07-13T07:31:46Z</dcterms:created>
  <dcterms:modified xsi:type="dcterms:W3CDTF">2021-07-15T07:24:32Z</dcterms:modified>
</cp:coreProperties>
</file>