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0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" y="14287"/>
            <a:ext cx="11306175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09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3</cp:revision>
  <dcterms:created xsi:type="dcterms:W3CDTF">2021-07-13T07:31:46Z</dcterms:created>
  <dcterms:modified xsi:type="dcterms:W3CDTF">2021-07-13T17:57:25Z</dcterms:modified>
</cp:coreProperties>
</file>