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366" y="137016"/>
            <a:ext cx="11689842" cy="665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2249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5</cp:revision>
  <dcterms:created xsi:type="dcterms:W3CDTF">2021-07-13T07:31:46Z</dcterms:created>
  <dcterms:modified xsi:type="dcterms:W3CDTF">2021-07-15T07:23:47Z</dcterms:modified>
</cp:coreProperties>
</file>