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6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6994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40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841186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Century Gothic</vt:lpstr>
      <vt:lpstr>Wingdings 3</vt:lpstr>
      <vt:lpstr>Wisp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3</cp:revision>
  <dcterms:created xsi:type="dcterms:W3CDTF">2021-07-11T16:00:19Z</dcterms:created>
  <dcterms:modified xsi:type="dcterms:W3CDTF">2021-07-11T16:11:21Z</dcterms:modified>
</cp:coreProperties>
</file>