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186" y="369308"/>
            <a:ext cx="11368278" cy="6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4</cp:revision>
  <dcterms:created xsi:type="dcterms:W3CDTF">2021-07-13T07:31:46Z</dcterms:created>
  <dcterms:modified xsi:type="dcterms:W3CDTF">2021-07-13T17:58:35Z</dcterms:modified>
</cp:coreProperties>
</file>