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8" r:id="rId5"/>
    <p:sldId id="287" r:id="rId6"/>
    <p:sldId id="289" r:id="rId7"/>
    <p:sldId id="259" r:id="rId8"/>
    <p:sldId id="262" r:id="rId9"/>
    <p:sldId id="265" r:id="rId10"/>
    <p:sldId id="264" r:id="rId11"/>
    <p:sldId id="269" r:id="rId12"/>
    <p:sldId id="270" r:id="rId13"/>
    <p:sldId id="271" r:id="rId14"/>
    <p:sldId id="272" r:id="rId15"/>
    <p:sldId id="268" r:id="rId16"/>
    <p:sldId id="286" r:id="rId17"/>
    <p:sldId id="278" r:id="rId18"/>
    <p:sldId id="279" r:id="rId19"/>
    <p:sldId id="280" r:id="rId20"/>
    <p:sldId id="267" r:id="rId21"/>
    <p:sldId id="274" r:id="rId22"/>
    <p:sldId id="275" r:id="rId23"/>
    <p:sldId id="290" r:id="rId24"/>
    <p:sldId id="277" r:id="rId25"/>
    <p:sldId id="282" r:id="rId26"/>
    <p:sldId id="284" r:id="rId27"/>
    <p:sldId id="283" r:id="rId28"/>
    <p:sldId id="266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09:37.554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5209 13519 0,'25'0'78,"0"0"-78,-1 0 15,1 0-15,0 0 16,0 0-16,0 0 16,-1 0-16,1 0 15,0 0 1,0 0-16,0 0 16,-1 0-1,1 0-15,0 0 16,25 0-1,-1 0-15,-24 0 16,0 0-16,0 0 16,-1 0-16,1 0 0,0 0 15,0 0-15,0 0 16,0 0-16,-1 0 62,1 0-30,0 0-17,0 0 1,0 0 0,-1 0 15,1 0-16,0 0 1,0 0 47,0 0-32</inkml:trace>
  <inkml:trace contextRef="#ctx0" brushRef="#br0" timeOffset="6036.6386">6995 15106 0,'25'0'78,"0"0"-78,-1 0 16,-24-25-16,25 25 0,0 0 15,0 0-15,0 0 0,-25-25 16,24 25-16,1-24 16,0 24-16,0 0 0,-25-25 15,25 25-15,-1-25 16,1 25-16,0-25 16,25 0-1,-26 1 1,1 24-16,-25-25 0,25 25 15,0-50-15,-25 25 16,25 1-16,-1-1 0,1 25 16,-25-50-1,25 50-15,-25-25 0,25 1 16,0-1-16,-25-25 16,24 1-16,1 24 0,-25 0 15,25 0-15,-25 0 0,0 1 0,25-1 16,-25 0-16,0-25 0,0 25 15,25 1-15,-25-1 0,0 0 0,0-25 16,0 1-16,0 24 0,0 0 0,24-24 16,-24 24-16,0 0 15,0 0-15,0-24 0,0 24 16,25-25-16,-25 25 0,0 1 16,0-26-16,0 25 0,0 0 15,0-24-15,0-1 0,0 25 16,0 1-16,0-1 0,0 0 15,0-25-15,0 26 0,0-1 16,0 0-16,0 0 0,0 0 16,0 1-16,0-1 0,0 0 15,0-25-15,0 25 16,0 1-16,0-1 0,0 0 0,0-25 16,0 26-16,25 24 15,-25-25-15,25 0 0,-25-25 16,0 26-16,0-1 0,0 0 15,0 0-15,0 0 0,0 1 16,0-1-16,25 0 0,-25 0 16,0 0-16,0 1 15,0-1 548,0 0-548,0 0 17,0 0-1,0 1 0,0-1-15,0 0-1,0 0 1,0 0 15,0 1-15,0 48 218,0 1-218,0 25-16,0-25 16,0 24-1,-25-24-15,25 25 0,0-26 16,0 1-16,0 0 0,0 0 15,0 0-15,-25-1 0,25 1 16,0 0 0,0 0-16,0 0 15,0-1-15,0 1 0,0 0 16,0 0-16,0 0 16,0-1-16,0 1 15,0 0 1,0 0-16,0 0 15,0-1-15,0 1 32,0 0-17,0 0 17,0 25-17,0-26 1,0 1-16,0 25 15,0-25-15,0 24 16,0-24-16,0 0 0,0 0 16,0-1-16,0 1 15,0 0-15,0 0 16,0 0 0,0-1-16,0 1 15,0 0-15,0 0 16,0 0-16,0-1 0,0 1 15,0 0-15,0 0 16,0 0-16,0-1 0,0 1 16,0 0-16,0 0 15,0 0-15,0-1 16,0 1 0,0 0-16,0 0 15,0 0-15,0-1 16,0 1-16,0 0 0,0 0 15,0 0-15,0-1 16,0 26 0,0-25-1,0 0-15,0 0 0,0-1 16,0 1-16,0 0 16,0 0-16,0 0 15,0-1-15,0 1 16,0 0-16,0 0 0,0 0 15,25 24-15,-25-24 32,0 0-32,0 0 15,0-1-15,0 1 16,25-25-16,-25 25 0,0 0 16,0 0-1,0-1 1,0 1-1,0 0 1,0 0 0,0 0 15,0-1 0,0 1-15,0 0-1,24-25 64,-24-25-17,0 0-62,0 1 16,0-1-16,0 0 15,0-25-15,0 1 16,0 24-16,0 0 0,0 0 16,0 1-16,0-1 0,0 0 15,0 0-15,0 0 0,0 1 16,0-1-1,0 0-15,0 0 16,0 0 0,0 1-16,0-1 15,0 0-15,0 0 16,0 0-16,0 1 16,0-1-1,0 0-15,0 0 16,0 0-16,0 0 15,25 1-15,-25-1 16,0 0-16,25 0 16,-25 0-1,0 1-15,0-1 16,0 0 0,25 25-16,-25-25 15,0-24 1,25 49-16,0-50 15,-25 25 1,24 25 0,-24-25-16,25 1 15,0-1 1,0 25 0,-25-25-16,25 25 15,-1-25 1,-24 0-1,25 25-15,0 0 0,-25-24 16,25 24 0,0 0-16,-1 0 15,1-25 1,0 25-16,0 0 16,0 0-1,-1-25-15,1 25 16,0 0-1,0 0-15,0 0 16,-1-25-16,1 25 16,0 0-16,0-25 15,0 25 1,-1 0 31,1 0-32,0 0 1,25 0 0,-50 25-1,24 0 1,-24 0 0,25-25-16,-25 25 15,0-1-15,0 1 16,25 0-16,-25 0 31,0 0-31,0-1 16,0 1-16,0 0 15,0 0 1,0 0-16,0-1 16,0 1 15,0 0-16,0 0-15,0 0 16,0-1 0,0 1-1,0 0 1,0 0 0,0 0-16,0-1 15,0 1 1,0 0-16,0 0 15,0 0 1,0 0-16,0-1 16,0 1-1,0 0 1,0 0-16,25 0 16,-25-1-1,0 1-15,0 0 16,0 0-1,0 0-15,0-1 16,0 1 0,0 0-1,0 0 1,25 0-16,-25-1 16,0 1-1,0 0 1,0 0-1,24 0 1,-24-1-16,25-24 16,-25 25-16,0 0 15,0 0 17,25 0-17,0-1 16,-25 1-31,25-25 16,0 25 0,-1 0 15,1 0-15,0-25 15,0 0-31,0 0 0,-1 0 15,1 0 1,0 0-16,0 0 16,0 0-1,-1 0 1,1 0-16,0 0 16,25-25-1,-50 0 1,24 25-1,-24-25 1,25 25-16,0-25 16,0 25-16,-25-24 15,25-1-15,-1 0 47,1 0-31,0 25-1,-25-25 1,25 1-16,0-1 31,-1 0-15</inkml:trace>
  <inkml:trace contextRef="#ctx0" brushRef="#br0" timeOffset="18718.1051">4936 15032 0,'0'24'109,"25"-24"-78,0 0-31,0 0 16,-1 0-16,1 0 16,0 0-16,0 0 15,-25-24 1,25 24-16,-1-25 15,1 0 1,0 0-16,0 0 16,0 1-1,-1-1-15,1 0 16,0 0 0,-25 0-16,50 25 15,-50-24-15,24-1 0,1 0 16,-25 0-16,25 25 15,-25-49-15,50 24 16,-50-25-16,24 50 0,-24-25 16,0 1-16,25-1 15,-25 0-15,25-25 0,0 50 16,-25-24-16,0-1 0,25 0 16,-25 0-16,0 0 0,24 0 15,-24 1-15,25 24 0,-25-25 16,0 0-16,0 0 0,25 0 15,0 1-15,-25-1 16,0 0-16,0 0 0,0 0 16,25-24-16,-25 24 15,0 0-15,0 0 16,0 1-16,24-26 16,-24 25-16,0 0 0,0 1 15,0-26-15,25 50 0,-25-25 16,0 0-16,0 1 15,0-1 1,0 0 0,0 0-16,0-24 15,0-1-15,0 0 16,0 26-16,0-1 16,0 0-16,0 0 0,0 0 15,0 1-15,0-1 0,0 0 16,0 0-16,0 0 15,0 0-15,0 1 0,0-1 16,0 0-16,0 0 0,0-24 16,0 24-16,0 0 15,0 0-15,0 0 16,0 1-16,0-1 16,25 0-16,-25 0 15,0 0-15,0 1 0,0-1 16,0 0-1,0 0-15,0 0 16,0 1-16,0-1 16,0 0-1,0 0-15,0 0 16,0 1-16,0-1 16,0 0-1,0 0 16,0 0-15,0 1 15,0 48 251,0 1-267,0 0 1,0 0-1,0 0 1,0-1-16,0 1 0,0 0 16,0 0-16,0 0 15,0 24-15,0-24 16,0 0-16,-25 0 16,25-1-16,0 1 15,0 0 1,0 0-16,0 0 15,0-1 1,0 1-16,0 0 16,0 0-1,0 0-15,0-1 16,0 1 0,0 0-16,0 0 15,0 0 1,-25-1-16,1 1 0,-1 0 15,25 0 1,0 0 0,0 0-1,0-1-15,0 1 16,0 0-16,0 0 16,0 0-1,0-1-15,0 1 16,0 0-16,0 0 15,0 0-15,0-1 16,0 1 0,0 0-1,0 0-15,-25 0 47,25-1-16,0 1-31,0 0 16,0 0 0,0 0-16,0-1 15,0 1 1,0 0 0,0 0-16,0 0 31,0-1-16,0 1 1,0 25 15,0-25-15,0-1-16,25 26 16,0-25-1,-25 0 1,0-1-1,0 1-15,0 0 16,24 0-16,-24 0 16,0-1-16,0 1 15,0 0-15,25 0 16,-25 0-16,0 0 16,0-1-16,0 1 15,25 0 1,-25 0-1,0 0 1,0-1 0,0 1-1,25 0 1,-25 0 0,25 0-1,-25-1 1,25-24-16,-25 25 15,0 0 1,24 0 31,-24 0-31,0-1 15,25 1 0,0 25 16,-25-25-16,25-25-15,-25 24-16,25-24 15,-25 25 1,24 0 0,1-25 15,0 25-15,0 0 30,0-25-14,-1 0-1,1 0 63,0 0-63,0 0-15,0 0-16,-1 0 15,1 0 1,0 0-1,0 0-15,0-25 16,-1 25 15,-24-25-31,50 0 16,-25 0 46,0 1-30,-1-1 30,1 0 32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10:07.665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5209 13519 0,'25'0'78,"0"0"-78,-1 0 15,1 0-15,0 0 16,0 0-16,0 0 16,-1 0-16,1 0 15,0 0 1,0 0-16,0 0 16,-1 0-1,1 0-15,0 0 16,25 0-1,-1 0-15,-24 0 16,0 0-16,0 0 16,-1 0-16,1 0 0,0 0 15,0 0-15,0 0 16,0 0-16,-1 0 62,1 0-30,0 0-17,0 0 1,0 0 0,-1 0 15,1 0-16,0 0 1,0 0 47,0 0-32</inkml:trace>
  <inkml:trace contextRef="#ctx0" brushRef="#br0" timeOffset="1">6995 15106 0,'25'0'78,"0"0"-78,-1 0 16,-24-25-16,25 25 0,0 0 15,0 0-15,0 0 0,-25-25 16,24 25-16,1-24 16,0 24-16,0 0 0,-25-25 15,25 25-15,-1-25 16,1 25-16,0-25 16,25 0-1,-26 1 1,1 24-16,-25-25 0,25 25 15,0-50-15,-25 25 16,25 1-16,-1-1 0,1 25 16,-25-50-1,25 50-15,-25-25 0,25 1 16,0-1-16,-25-25 16,24 1-16,1 24 0,-25 0 15,25 0-15,-25 0 0,0 1 0,25-1 16,-25 0-16,0-25 0,0 25 15,25 1-15,-25-1 0,0 0 0,0-25 16,0 1-16,0 24 0,0 0 0,24-24 16,-24 24-16,0 0 15,0 0-15,0-24 0,0 24 16,25-25-16,-25 25 0,0 1 16,0-26-16,0 25 0,0 0 15,0-24-15,0-1 0,0 25 16,0 1-16,0-1 0,0 0 15,0-25-15,0 26 0,0-1 16,0 0-16,0 0 0,0 0 16,0 1-16,0-1 0,0 0 15,0-25-15,0 25 16,0 1-16,0-1 0,0 0 0,0-25 16,0 26-16,25 24 15,-25-25-15,25 0 0,-25-25 16,0 26-16,0-1 0,0 0 15,0 0-15,0 0 0,0 1 16,0-1-16,25 0 0,-25 0 16,0 0-16,0 1 15,0-1 548,0 0-548,0 0 17,0 0-1,0 1 0,0-1-15,0 0-1,0 0 1,0 0 15,0 1-15,0 48 218,0 1-218,0 25-16,0-25 16,0 24-1,-25-24-15,25 25 0,0-26 16,0 1-16,0 0 0,0 0 15,0 0-15,-25-1 0,25 1 16,0 0 0,0 0-16,0 0 15,0-1-15,0 1 0,0 0 16,0 0-16,0 0 16,0-1-16,0 1 15,0 0 1,0 0-16,0 0 15,0-1-15,0 1 32,0 0-17,0 0 17,0 25-17,0-26 1,0 1-16,0 25 15,0-25-15,0 24 16,0-24-16,0 0 0,0 0 16,0-1-16,0 1 15,0 0-15,0 0 16,0 0 0,0-1-16,0 1 15,0 0-15,0 0 16,0 0-16,0-1 0,0 1 15,0 0-15,0 0 16,0 0-16,0-1 0,0 1 16,0 0-16,0 0 15,0 0-15,0-1 16,0 1 0,0 0-16,0 0 15,0 0-15,0-1 16,0 1-16,0 0 0,0 0 15,0 0-15,0-1 16,0 26 0,0-25-1,0 0-15,0 0 0,0-1 16,0 1-16,0 0 16,0 0-16,0 0 15,0-1-15,0 1 16,0 0-16,0 0 0,0 0 15,25 24-15,-25-24 32,0 0-32,0 0 15,0-1-15,0 1 16,25-25-16,-25 25 0,0 0 16,0 0-1,0-1 1,0 1-1,0 0 1,0 0 0,0 0 15,0-1 0,0 1-15,0 0-1,24-25 64,-24-25-17,0 0-62,0 1 16,0-1-16,0 0 15,0-25-15,0 1 16,0 24-16,0 0 0,0 0 16,0 1-16,0-1 0,0 0 15,0 0-15,0 0 0,0 1 16,0-1-1,0 0-15,0 0 16,0 0 0,0 1-16,0-1 15,0 0-15,0 0 16,0 0-16,0 1 16,0-1-1,0 0-15,0 0 16,0 0-16,0 0 15,25 1-15,-25-1 16,0 0-16,25 0 16,-25 0-1,0 1-15,0-1 16,0 0 0,25 25-16,-25-25 15,0-24 1,25 49-16,0-50 15,-25 25 1,24 25 0,-24-25-16,25 1 15,0-1 1,0 25 0,-25-25-16,25 25 15,-1-25 1,-24 0-1,25 25-15,0 0 0,-25-24 16,25 24 0,0 0-16,-1 0 15,1-25 1,0 25-16,0 0 16,0 0-1,-1-25-15,1 25 16,0 0-1,0 0-15,0 0 16,-1-25-16,1 25 16,0 0-16,0-25 15,0 25 1,-1 0 31,1 0-32,0 0 1,25 0 0,-50 25-1,24 0 1,-24 0 0,25-25-16,-25 25 15,0-1-15,0 1 16,25 0-16,-25 0 31,0 0-31,0-1 16,0 1-16,0 0 15,0 0 1,0 0-16,0-1 16,0 1 15,0 0-16,0 0-15,0 0 16,0-1 0,0 1-1,0 0 1,0 0 0,0 0-16,0-1 15,0 1 1,0 0-16,0 0 15,0 0 1,0 0-16,0-1 16,0 1-1,0 0 1,0 0-16,25 0 16,-25-1-1,0 1-15,0 0 16,0 0-1,0 0-15,0-1 16,0 1 0,0 0-1,0 0 1,25 0-16,-25-1 16,0 1-1,0 0 1,0 0-1,24 0 1,-24-1-16,25-24 16,-25 25-16,0 0 15,0 0 17,25 0-17,0-1 16,-25 1-31,25-25 16,0 25 0,-1 0 15,1 0-15,0-25 15,0 0-31,0 0 0,-1 0 15,1 0 1,0 0-16,0 0 16,0 0-1,-1 0 1,1 0-16,0 0 16,25-25-1,-50 0 1,24 25-1,-24-25 1,25 25-16,0-25 16,0 25-16,-25-24 15,25-1-15,-1 0 47,1 0-31,0 25-1,-25-25 1,25 1-16,0-1 31,-1 0-15</inkml:trace>
  <inkml:trace contextRef="#ctx0" brushRef="#br0" timeOffset="2">4936 15032 0,'0'24'109,"25"-24"-78,0 0-31,0 0 16,-1 0-16,1 0 16,0 0-16,0 0 15,-25-24 1,25 24-16,-1-25 15,1 0 1,0 0-16,0 0 16,0 1-1,-1-1-15,1 0 16,0 0 0,-25 0-16,50 25 15,-50-24-15,24-1 0,1 0 16,-25 0-16,25 25 15,-25-49-15,50 24 16,-50-25-16,24 50 0,-24-25 16,0 1-16,25-1 15,-25 0-15,25-25 0,0 50 16,-25-24-16,0-1 0,25 0 16,-25 0-16,0 0 0,24 0 15,-24 1-15,25 24 0,-25-25 16,0 0-16,0 0 0,25 0 15,0 1-15,-25-1 16,0 0-16,0 0 0,0 0 16,25-24-16,-25 24 15,0 0-15,0 0 16,0 1-16,24-26 16,-24 25-16,0 0 0,0 1 15,0-26-15,25 50 0,-25-25 16,0 0-16,0 1 15,0-1 1,0 0 0,0 0-16,0-24 15,0-1-15,0 0 16,0 26-16,0-1 16,0 0-16,0 0 0,0 0 15,0 1-15,0-1 0,0 0 16,0 0-16,0 0 15,0 0-15,0 1 0,0-1 16,0 0-16,0 0 0,0-24 16,0 24-16,0 0 15,0 0-15,0 0 16,0 1-16,0-1 16,25 0-16,-25 0 15,0 0-15,0 1 0,0-1 16,0 0-1,0 0-15,0 0 16,0 1-16,0-1 16,0 0-1,0 0-15,0 0 16,0 1-16,0-1 16,0 0-1,0 0 16,0 0-15,0 1 15,0 48 251,0 1-267,0 0 1,0 0-1,0 0 1,0-1-16,0 1 0,0 0 16,0 0-16,0 0 15,0 24-15,0-24 16,0 0-16,-25 0 16,25-1-16,0 1 15,0 0 1,0 0-16,0 0 15,0-1 1,0 1-16,0 0 16,0 0-1,0 0-15,0-1 16,0 1 0,0 0-16,0 0 15,0 0 1,-25-1-16,1 1 0,-1 0 15,25 0 1,0 0 0,0 0-1,0-1-15,0 1 16,0 0-16,0 0 16,0 0-1,0-1-15,0 1 16,0 0-16,0 0 15,0 0-15,0-1 16,0 1 0,0 0-1,0 0-15,-25 0 47,25-1-16,0 1-31,0 0 16,0 0 0,0 0-16,0-1 15,0 1 1,0 0 0,0 0-16,0 0 31,0-1-16,0 1 1,0 25 15,0-25-15,0-1-16,25 26 16,0-25-1,-25 0 1,0-1-1,0 1-15,0 0 16,24 0-16,-24 0 16,0-1-16,0 1 15,0 0-15,25 0 16,-25 0-16,0 0 16,0-1-16,0 1 15,25 0 1,-25 0-1,0 0 1,0-1 0,0 1-1,25 0 1,-25 0 0,25 0-1,-25-1 1,25-24-16,-25 25 15,0 0 1,24 0 31,-24 0-31,0-1 15,25 1 0,0 25 16,-25-25-16,25-25-15,-25 24-16,25-24 15,-25 25 1,24 0 0,1-25 15,0 25-15,0 0 30,0-25-14,-1 0-1,1 0 63,0 0-63,0 0-15,0 0-16,-1 0 15,1 0 1,0 0-1,0 0-15,0-25 16,-1 25 15,-24-25-31,50 0 16,-25 0 46,0 1-30,-1-1 30,1 0 32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10:10.538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5209 13519 0,'25'0'78,"0"0"-78,-1 0 15,1 0-15,0 0 16,0 0-16,0 0 16,-1 0-16,1 0 15,0 0 1,0 0-16,0 0 16,-1 0-1,1 0-15,0 0 16,25 0-1,-1 0-15,-24 0 16,0 0-16,0 0 16,-1 0-16,1 0 0,0 0 15,0 0-15,0 0 16,0 0-16,-1 0 62,1 0-30,0 0-17,0 0 1,0 0 0,-1 0 15,1 0-16,0 0 1,0 0 47,0 0-32</inkml:trace>
  <inkml:trace contextRef="#ctx0" brushRef="#br0" timeOffset="1">6995 15106 0,'25'0'78,"0"0"-78,-1 0 16,-24-25-16,25 25 0,0 0 15,0 0-15,0 0 0,-25-25 16,24 25-16,1-24 16,0 24-16,0 0 0,-25-25 15,25 25-15,-1-25 16,1 25-16,0-25 16,25 0-1,-26 1 1,1 24-16,-25-25 0,25 25 15,0-50-15,-25 25 16,25 1-16,-1-1 0,1 25 16,-25-50-1,25 50-15,-25-25 0,25 1 16,0-1-16,-25-25 16,24 1-16,1 24 0,-25 0 15,25 0-15,-25 0 0,0 1 0,25-1 16,-25 0-16,0-25 0,0 25 15,25 1-15,-25-1 0,0 0 0,0-25 16,0 1-16,0 24 0,0 0 0,24-24 16,-24 24-16,0 0 15,0 0-15,0-24 0,0 24 16,25-25-16,-25 25 0,0 1 16,0-26-16,0 25 0,0 0 15,0-24-15,0-1 0,0 25 16,0 1-16,0-1 0,0 0 15,0-25-15,0 26 0,0-1 16,0 0-16,0 0 0,0 0 16,0 1-16,0-1 0,0 0 15,0-25-15,0 25 16,0 1-16,0-1 0,0 0 0,0-25 16,0 26-16,25 24 15,-25-25-15,25 0 0,-25-25 16,0 26-16,0-1 0,0 0 15,0 0-15,0 0 0,0 1 16,0-1-16,25 0 0,-25 0 16,0 0-16,0 1 15,0-1 548,0 0-548,0 0 17,0 0-1,0 1 0,0-1-15,0 0-1,0 0 1,0 0 15,0 1-15,0 48 218,0 1-218,0 25-16,0-25 16,0 24-1,-25-24-15,25 25 0,0-26 16,0 1-16,0 0 0,0 0 15,0 0-15,-25-1 0,25 1 16,0 0 0,0 0-16,0 0 15,0-1-15,0 1 0,0 0 16,0 0-16,0 0 16,0-1-16,0 1 15,0 0 1,0 0-16,0 0 15,0-1-15,0 1 32,0 0-17,0 0 17,0 25-17,0-26 1,0 1-16,0 25 15,0-25-15,0 24 16,0-24-16,0 0 0,0 0 16,0-1-16,0 1 15,0 0-15,0 0 16,0 0 0,0-1-16,0 1 15,0 0-15,0 0 16,0 0-16,0-1 0,0 1 15,0 0-15,0 0 16,0 0-16,0-1 0,0 1 16,0 0-16,0 0 15,0 0-15,0-1 16,0 1 0,0 0-16,0 0 15,0 0-15,0-1 16,0 1-16,0 0 0,0 0 15,0 0-15,0-1 16,0 26 0,0-25-1,0 0-15,0 0 0,0-1 16,0 1-16,0 0 16,0 0-16,0 0 15,0-1-15,0 1 16,0 0-16,0 0 0,0 0 15,25 24-15,-25-24 32,0 0-32,0 0 15,0-1-15,0 1 16,25-25-16,-25 25 0,0 0 16,0 0-1,0-1 1,0 1-1,0 0 1,0 0 0,0 0 15,0-1 0,0 1-15,0 0-1,24-25 64,-24-25-17,0 0-62,0 1 16,0-1-16,0 0 15,0-25-15,0 1 16,0 24-16,0 0 0,0 0 16,0 1-16,0-1 0,0 0 15,0 0-15,0 0 0,0 1 16,0-1-1,0 0-15,0 0 16,0 0 0,0 1-16,0-1 15,0 0-15,0 0 16,0 0-16,0 1 16,0-1-1,0 0-15,0 0 16,0 0-16,0 0 15,25 1-15,-25-1 16,0 0-16,25 0 16,-25 0-1,0 1-15,0-1 16,0 0 0,25 25-16,-25-25 15,0-24 1,25 49-16,0-50 15,-25 25 1,24 25 0,-24-25-16,25 1 15,0-1 1,0 25 0,-25-25-16,25 25 15,-1-25 1,-24 0-1,25 25-15,0 0 0,-25-24 16,25 24 0,0 0-16,-1 0 15,1-25 1,0 25-16,0 0 16,0 0-1,-1-25-15,1 25 16,0 0-1,0 0-15,0 0 16,-1-25-16,1 25 16,0 0-16,0-25 15,0 25 1,-1 0 31,1 0-32,0 0 1,25 0 0,-50 25-1,24 0 1,-24 0 0,25-25-16,-25 25 15,0-1-15,0 1 16,25 0-16,-25 0 31,0 0-31,0-1 16,0 1-16,0 0 15,0 0 1,0 0-16,0-1 16,0 1 15,0 0-16,0 0-15,0 0 16,0-1 0,0 1-1,0 0 1,0 0 0,0 0-16,0-1 15,0 1 1,0 0-16,0 0 15,0 0 1,0 0-16,0-1 16,0 1-1,0 0 1,0 0-16,25 0 16,-25-1-1,0 1-15,0 0 16,0 0-1,0 0-15,0-1 16,0 1 0,0 0-1,0 0 1,25 0-16,-25-1 16,0 1-1,0 0 1,0 0-1,24 0 1,-24-1-16,25-24 16,-25 25-16,0 0 15,0 0 17,25 0-17,0-1 16,-25 1-31,25-25 16,0 25 0,-1 0 15,1 0-15,0-25 15,0 0-31,0 0 0,-1 0 15,1 0 1,0 0-16,0 0 16,0 0-1,-1 0 1,1 0-16,0 0 16,25-25-1,-50 0 1,24 25-1,-24-25 1,25 25-16,0-25 16,0 25-16,-25-24 15,25-1-15,-1 0 47,1 0-31,0 25-1,-25-25 1,25 1-16,0-1 31,-1 0-15</inkml:trace>
  <inkml:trace contextRef="#ctx0" brushRef="#br0" timeOffset="2">4936 15032 0,'0'24'109,"25"-24"-78,0 0-31,0 0 16,-1 0-16,1 0 16,0 0-16,0 0 15,-25-24 1,25 24-16,-1-25 15,1 0 1,0 0-16,0 0 16,0 1-1,-1-1-15,1 0 16,0 0 0,-25 0-16,50 25 15,-50-24-15,24-1 0,1 0 16,-25 0-16,25 25 15,-25-49-15,50 24 16,-50-25-16,24 50 0,-24-25 16,0 1-16,25-1 15,-25 0-15,25-25 0,0 50 16,-25-24-16,0-1 0,25 0 16,-25 0-16,0 0 0,24 0 15,-24 1-15,25 24 0,-25-25 16,0 0-16,0 0 0,25 0 15,0 1-15,-25-1 16,0 0-16,0 0 0,0 0 16,25-24-16,-25 24 15,0 0-15,0 0 16,0 1-16,24-26 16,-24 25-16,0 0 0,0 1 15,0-26-15,25 50 0,-25-25 16,0 0-16,0 1 15,0-1 1,0 0 0,0 0-16,0-24 15,0-1-15,0 0 16,0 26-16,0-1 16,0 0-16,0 0 0,0 0 15,0 1-15,0-1 0,0 0 16,0 0-16,0 0 15,0 0-15,0 1 0,0-1 16,0 0-16,0 0 0,0-24 16,0 24-16,0 0 15,0 0-15,0 0 16,0 1-16,0-1 16,25 0-16,-25 0 15,0 0-15,0 1 0,0-1 16,0 0-1,0 0-15,0 0 16,0 1-16,0-1 16,0 0-1,0 0-15,0 0 16,0 1-16,0-1 16,0 0-1,0 0 16,0 0-15,0 1 15,0 48 251,0 1-267,0 0 1,0 0-1,0 0 1,0-1-16,0 1 0,0 0 16,0 0-16,0 0 15,0 24-15,0-24 16,0 0-16,-25 0 16,25-1-16,0 1 15,0 0 1,0 0-16,0 0 15,0-1 1,0 1-16,0 0 16,0 0-1,0 0-15,0-1 16,0 1 0,0 0-16,0 0 15,0 0 1,-25-1-16,1 1 0,-1 0 15,25 0 1,0 0 0,0 0-1,0-1-15,0 1 16,0 0-16,0 0 16,0 0-1,0-1-15,0 1 16,0 0-16,0 0 15,0 0-15,0-1 16,0 1 0,0 0-1,0 0-15,-25 0 47,25-1-16,0 1-31,0 0 16,0 0 0,0 0-16,0-1 15,0 1 1,0 0 0,0 0-16,0 0 31,0-1-16,0 1 1,0 25 15,0-25-15,0-1-16,25 26 16,0-25-1,-25 0 1,0-1-1,0 1-15,0 0 16,24 0-16,-24 0 16,0-1-16,0 1 15,0 0-15,25 0 16,-25 0-16,0 0 16,0-1-16,0 1 15,25 0 1,-25 0-1,0 0 1,0-1 0,0 1-1,25 0 1,-25 0 0,25 0-1,-25-1 1,25-24-16,-25 25 15,0 0 1,24 0 31,-24 0-31,0-1 15,25 1 0,0 25 16,-25-25-16,25-25-15,-25 24-16,25-24 15,-25 25 1,24 0 0,1-25 15,0 25-15,0 0 30,0-25-14,-1 0-1,1 0 63,0 0-63,0 0-15,0 0-16,-1 0 15,1 0 1,0 0-1,0 0-15,0-25 16,-1 25 15,-24-25-31,50 0 16,-25 0 46,0 1-30,-1-1 30,1 0 32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10:20.365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5209 13519 0,'25'0'78,"0"0"-78,-1 0 15,1 0-15,0 0 16,0 0-16,0 0 16,-1 0-16,1 0 15,0 0 1,0 0-16,0 0 16,-1 0-1,1 0-15,0 0 16,25 0-1,-1 0-15,-24 0 16,0 0-16,0 0 16,-1 0-16,1 0 0,0 0 15,0 0-15,0 0 16,0 0-16,-1 0 62,1 0-30,0 0-17,0 0 1,0 0 0,-1 0 15,1 0-16,0 0 1,0 0 47,0 0-32</inkml:trace>
  <inkml:trace contextRef="#ctx0" brushRef="#br0" timeOffset="1">6995 15106 0,'25'0'78,"0"0"-78,-1 0 16,-24-25-16,25 25 0,0 0 15,0 0-15,0 0 0,-25-25 16,24 25-16,1-24 16,0 24-16,0 0 0,-25-25 15,25 25-15,-1-25 16,1 25-16,0-25 16,25 0-1,-26 1 1,1 24-16,-25-25 0,25 25 15,0-50-15,-25 25 16,25 1-16,-1-1 0,1 25 16,-25-50-1,25 50-15,-25-25 0,25 1 16,0-1-16,-25-25 16,24 1-16,1 24 0,-25 0 15,25 0-15,-25 0 0,0 1 0,25-1 16,-25 0-16,0-25 0,0 25 15,25 1-15,-25-1 0,0 0 0,0-25 16,0 1-16,0 24 0,0 0 0,24-24 16,-24 24-16,0 0 15,0 0-15,0-24 0,0 24 16,25-25-16,-25 25 0,0 1 16,0-26-16,0 25 0,0 0 15,0-24-15,0-1 0,0 25 16,0 1-16,0-1 0,0 0 15,0-25-15,0 26 0,0-1 16,0 0-16,0 0 0,0 0 16,0 1-16,0-1 0,0 0 15,0-25-15,0 25 16,0 1-16,0-1 0,0 0 0,0-25 16,0 26-16,25 24 15,-25-25-15,25 0 0,-25-25 16,0 26-16,0-1 0,0 0 15,0 0-15,0 0 0,0 1 16,0-1-16,25 0 0,-25 0 16,0 0-16,0 1 15,0-1 548,0 0-548,0 0 17,0 0-1,0 1 0,0-1-15,0 0-1,0 0 1,0 0 15,0 1-15,0 48 218,0 1-218,0 25-16,0-25 16,0 24-1,-25-24-15,25 25 0,0-26 16,0 1-16,0 0 0,0 0 15,0 0-15,-25-1 0,25 1 16,0 0 0,0 0-16,0 0 15,0-1-15,0 1 0,0 0 16,0 0-16,0 0 16,0-1-16,0 1 15,0 0 1,0 0-16,0 0 15,0-1-15,0 1 32,0 0-17,0 0 17,0 25-17,0-26 1,0 1-16,0 25 15,0-25-15,0 24 16,0-24-16,0 0 0,0 0 16,0-1-16,0 1 15,0 0-15,0 0 16,0 0 0,0-1-16,0 1 15,0 0-15,0 0 16,0 0-16,0-1 0,0 1 15,0 0-15,0 0 16,0 0-16,0-1 0,0 1 16,0 0-16,0 0 15,0 0-15,0-1 16,0 1 0,0 0-16,0 0 15,0 0-15,0-1 16,0 1-16,0 0 0,0 0 15,0 0-15,0-1 16,0 26 0,0-25-1,0 0-15,0 0 0,0-1 16,0 1-16,0 0 16,0 0-16,0 0 15,0-1-15,0 1 16,0 0-16,0 0 0,0 0 15,25 24-15,-25-24 32,0 0-32,0 0 15,0-1-15,0 1 16,25-25-16,-25 25 0,0 0 16,0 0-1,0-1 1,0 1-1,0 0 1,0 0 0,0 0 15,0-1 0,0 1-15,0 0-1,24-25 64,-24-25-17,0 0-62,0 1 16,0-1-16,0 0 15,0-25-15,0 1 16,0 24-16,0 0 0,0 0 16,0 1-16,0-1 0,0 0 15,0 0-15,0 0 0,0 1 16,0-1-1,0 0-15,0 0 16,0 0 0,0 1-16,0-1 15,0 0-15,0 0 16,0 0-16,0 1 16,0-1-1,0 0-15,0 0 16,0 0-16,0 0 15,25 1-15,-25-1 16,0 0-16,25 0 16,-25 0-1,0 1-15,0-1 16,0 0 0,25 25-16,-25-25 15,0-24 1,25 49-16,0-50 15,-25 25 1,24 25 0,-24-25-16,25 1 15,0-1 1,0 25 0,-25-25-16,25 25 15,-1-25 1,-24 0-1,25 25-15,0 0 0,-25-24 16,25 24 0,0 0-16,-1 0 15,1-25 1,0 25-16,0 0 16,0 0-1,-1-25-15,1 25 16,0 0-1,0 0-15,0 0 16,-1-25-16,1 25 16,0 0-16,0-25 15,0 25 1,-1 0 31,1 0-32,0 0 1,25 0 0,-50 25-1,24 0 1,-24 0 0,25-25-16,-25 25 15,0-1-15,0 1 16,25 0-16,-25 0 31,0 0-31,0-1 16,0 1-16,0 0 15,0 0 1,0 0-16,0-1 16,0 1 15,0 0-16,0 0-15,0 0 16,0-1 0,0 1-1,0 0 1,0 0 0,0 0-16,0-1 15,0 1 1,0 0-16,0 0 15,0 0 1,0 0-16,0-1 16,0 1-1,0 0 1,0 0-16,25 0 16,-25-1-1,0 1-15,0 0 16,0 0-1,0 0-15,0-1 16,0 1 0,0 0-1,0 0 1,25 0-16,-25-1 16,0 1-1,0 0 1,0 0-1,24 0 1,-24-1-16,25-24 16,-25 25-16,0 0 15,0 0 17,25 0-17,0-1 16,-25 1-31,25-25 16,0 25 0,-1 0 15,1 0-15,0-25 15,0 0-31,0 0 0,-1 0 15,1 0 1,0 0-16,0 0 16,0 0-1,-1 0 1,1 0-16,0 0 16,25-25-1,-50 0 1,24 25-1,-24-25 1,25 25-16,0-25 16,0 25-16,-25-24 15,25-1-15,-1 0 47,1 0-31,0 25-1,-25-25 1,25 1-16,0-1 31,-1 0-15</inkml:trace>
  <inkml:trace contextRef="#ctx0" brushRef="#br0" timeOffset="2">4936 15032 0,'0'24'109,"25"-24"-78,0 0-31,0 0 16,-1 0-16,1 0 16,0 0-16,0 0 15,-25-24 1,25 24-16,-1-25 15,1 0 1,0 0-16,0 0 16,0 1-1,-1-1-15,1 0 16,0 0 0,-25 0-16,50 25 15,-50-24-15,24-1 0,1 0 16,-25 0-16,25 25 15,-25-49-15,50 24 16,-50-25-16,24 50 0,-24-25 16,0 1-16,25-1 15,-25 0-15,25-25 0,0 50 16,-25-24-16,0-1 0,25 0 16,-25 0-16,0 0 0,24 0 15,-24 1-15,25 24 0,-25-25 16,0 0-16,0 0 0,25 0 15,0 1-15,-25-1 16,0 0-16,0 0 0,0 0 16,25-24-16,-25 24 15,0 0-15,0 0 16,0 1-16,24-26 16,-24 25-16,0 0 0,0 1 15,0-26-15,25 50 0,-25-25 16,0 0-16,0 1 15,0-1 1,0 0 0,0 0-16,0-24 15,0-1-15,0 0 16,0 26-16,0-1 16,0 0-16,0 0 0,0 0 15,0 1-15,0-1 0,0 0 16,0 0-16,0 0 15,0 0-15,0 1 0,0-1 16,0 0-16,0 0 0,0-24 16,0 24-16,0 0 15,0 0-15,0 0 16,0 1-16,0-1 16,25 0-16,-25 0 15,0 0-15,0 1 0,0-1 16,0 0-1,0 0-15,0 0 16,0 1-16,0-1 16,0 0-1,0 0-15,0 0 16,0 1-16,0-1 16,0 0-1,0 0 16,0 0-15,0 1 15,0 48 251,0 1-267,0 0 1,0 0-1,0 0 1,0-1-16,0 1 0,0 0 16,0 0-16,0 0 15,0 24-15,0-24 16,0 0-16,-25 0 16,25-1-16,0 1 15,0 0 1,0 0-16,0 0 15,0-1 1,0 1-16,0 0 16,0 0-1,0 0-15,0-1 16,0 1 0,0 0-16,0 0 15,0 0 1,-25-1-16,1 1 0,-1 0 15,25 0 1,0 0 0,0 0-1,0-1-15,0 1 16,0 0-16,0 0 16,0 0-1,0-1-15,0 1 16,0 0-16,0 0 15,0 0-15,0-1 16,0 1 0,0 0-1,0 0-15,-25 0 47,25-1-16,0 1-31,0 0 16,0 0 0,0 0-16,0-1 15,0 1 1,0 0 0,0 0-16,0 0 31,0-1-16,0 1 1,0 25 15,0-25-15,0-1-16,25 26 16,0-25-1,-25 0 1,0-1-1,0 1-15,0 0 16,24 0-16,-24 0 16,0-1-16,0 1 15,0 0-15,25 0 16,-25 0-16,0 0 16,0-1-16,0 1 15,25 0 1,-25 0-1,0 0 1,0-1 0,0 1-1,25 0 1,-25 0 0,25 0-1,-25-1 1,25-24-16,-25 25 15,0 0 1,24 0 31,-24 0-31,0-1 15,25 1 0,0 25 16,-25-25-16,25-25-15,-25 24-16,25-24 15,-25 25 1,24 0 0,1-25 15,0 25-15,0 0 30,0-25-14,-1 0-1,1 0 63,0 0-63,0 0-15,0 0-16,-1 0 15,1 0 1,0 0-1,0 0-15,0-25 16,-1 25 15,-24-25-31,50 0 16,-25 0 46,0 1-30,-1-1 30,1 0 32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11:53.514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5209 13519 0,'25'0'78,"0"0"-78,-1 0 15,1 0-15,0 0 16,0 0-16,0 0 16,-1 0-16,1 0 15,0 0 1,0 0-16,0 0 16,-1 0-1,1 0-15,0 0 16,25 0-1,-1 0-15,-24 0 16,0 0-16,0 0 16,-1 0-16,1 0 0,0 0 15,0 0-15,0 0 16,0 0-16,-1 0 62,1 0-30,0 0-17,0 0 1,0 0 0,-1 0 15,1 0-16,0 0 1,0 0 47,0 0-32</inkml:trace>
  <inkml:trace contextRef="#ctx0" brushRef="#br0" timeOffset="1">6995 15106 0,'25'0'78,"0"0"-78,-1 0 16,-24-25-16,25 25 0,0 0 15,0 0-15,0 0 0,-25-25 16,24 25-16,1-24 16,0 24-16,0 0 0,-25-25 15,25 25-15,-1-25 16,1 25-16,0-25 16,25 0-1,-26 1 1,1 24-16,-25-25 0,25 25 15,0-50-15,-25 25 16,25 1-16,-1-1 0,1 25 16,-25-50-1,25 50-15,-25-25 0,25 1 16,0-1-16,-25-25 16,24 1-16,1 24 0,-25 0 15,25 0-15,-25 0 0,0 1 0,25-1 16,-25 0-16,0-25 0,0 25 15,25 1-15,-25-1 0,0 0 0,0-25 16,0 1-16,0 24 0,0 0 0,24-24 16,-24 24-16,0 0 15,0 0-15,0-24 0,0 24 16,25-25-16,-25 25 0,0 1 16,0-26-16,0 25 0,0 0 15,0-24-15,0-1 0,0 25 16,0 1-16,0-1 0,0 0 15,0-25-15,0 26 0,0-1 16,0 0-16,0 0 0,0 0 16,0 1-16,0-1 0,0 0 15,0-25-15,0 25 16,0 1-16,0-1 0,0 0 0,0-25 16,0 26-16,25 24 15,-25-25-15,25 0 0,-25-25 16,0 26-16,0-1 0,0 0 15,0 0-15,0 0 0,0 1 16,0-1-16,25 0 0,-25 0 16,0 0-16,0 1 15,0-1 548,0 0-548,0 0 17,0 0-1,0 1 0,0-1-15,0 0-1,0 0 1,0 0 15,0 1-15,0 48 218,0 1-218,0 25-16,0-25 16,0 24-1,-25-24-15,25 25 0,0-26 16,0 1-16,0 0 0,0 0 15,0 0-15,-25-1 0,25 1 16,0 0 0,0 0-16,0 0 15,0-1-15,0 1 0,0 0 16,0 0-16,0 0 16,0-1-16,0 1 15,0 0 1,0 0-16,0 0 15,0-1-15,0 1 32,0 0-17,0 0 17,0 25-17,0-26 1,0 1-16,0 25 15,0-25-15,0 24 16,0-24-16,0 0 0,0 0 16,0-1-16,0 1 15,0 0-15,0 0 16,0 0 0,0-1-16,0 1 15,0 0-15,0 0 16,0 0-16,0-1 0,0 1 15,0 0-15,0 0 16,0 0-16,0-1 0,0 1 16,0 0-16,0 0 15,0 0-15,0-1 16,0 1 0,0 0-16,0 0 15,0 0-15,0-1 16,0 1-16,0 0 0,0 0 15,0 0-15,0-1 16,0 26 0,0-25-1,0 0-15,0 0 0,0-1 16,0 1-16,0 0 16,0 0-16,0 0 15,0-1-15,0 1 16,0 0-16,0 0 0,0 0 15,25 24-15,-25-24 32,0 0-32,0 0 15,0-1-15,0 1 16,25-25-16,-25 25 0,0 0 16,0 0-1,0-1 1,0 1-1,0 0 1,0 0 0,0 0 15,0-1 0,0 1-15,0 0-1,24-25 64,-24-25-17,0 0-62,0 1 16,0-1-16,0 0 15,0-25-15,0 1 16,0 24-16,0 0 0,0 0 16,0 1-16,0-1 0,0 0 15,0 0-15,0 0 0,0 1 16,0-1-1,0 0-15,0 0 16,0 0 0,0 1-16,0-1 15,0 0-15,0 0 16,0 0-16,0 1 16,0-1-1,0 0-15,0 0 16,0 0-16,0 0 15,25 1-15,-25-1 16,0 0-16,25 0 16,-25 0-1,0 1-15,0-1 16,0 0 0,25 25-16,-25-25 15,0-24 1,25 49-16,0-50 15,-25 25 1,24 25 0,-24-25-16,25 1 15,0-1 1,0 25 0,-25-25-16,25 25 15,-1-25 1,-24 0-1,25 25-15,0 0 0,-25-24 16,25 24 0,0 0-16,-1 0 15,1-25 1,0 25-16,0 0 16,0 0-1,-1-25-15,1 25 16,0 0-1,0 0-15,0 0 16,-1-25-16,1 25 16,0 0-16,0-25 15,0 25 1,-1 0 31,1 0-32,0 0 1,25 0 0,-50 25-1,24 0 1,-24 0 0,25-25-16,-25 25 15,0-1-15,0 1 16,25 0-16,-25 0 31,0 0-31,0-1 16,0 1-16,0 0 15,0 0 1,0 0-16,0-1 16,0 1 15,0 0-16,0 0-15,0 0 16,0-1 0,0 1-1,0 0 1,0 0 0,0 0-16,0-1 15,0 1 1,0 0-16,0 0 15,0 0 1,0 0-16,0-1 16,0 1-1,0 0 1,0 0-16,25 0 16,-25-1-1,0 1-15,0 0 16,0 0-1,0 0-15,0-1 16,0 1 0,0 0-1,0 0 1,25 0-16,-25-1 16,0 1-1,0 0 1,0 0-1,24 0 1,-24-1-16,25-24 16,-25 25-16,0 0 15,0 0 17,25 0-17,0-1 16,-25 1-31,25-25 16,0 25 0,-1 0 15,1 0-15,0-25 15,0 0-31,0 0 0,-1 0 15,1 0 1,0 0-16,0 0 16,0 0-1,-1 0 1,1 0-16,0 0 16,25-25-1,-50 0 1,24 25-1,-24-25 1,25 25-16,0-25 16,0 25-16,-25-24 15,25-1-15,-1 0 47,1 0-31,0 25-1,-25-25 1,25 1-16,0-1 31,-1 0-15</inkml:trace>
  <inkml:trace contextRef="#ctx0" brushRef="#br0" timeOffset="2">4936 15032 0,'0'24'109,"25"-24"-78,0 0-31,0 0 16,-1 0-16,1 0 16,0 0-16,0 0 15,-25-24 1,25 24-16,-1-25 15,1 0 1,0 0-16,0 0 16,0 1-1,-1-1-15,1 0 16,0 0 0,-25 0-16,50 25 15,-50-24-15,24-1 0,1 0 16,-25 0-16,25 25 15,-25-49-15,50 24 16,-50-25-16,24 50 0,-24-25 16,0 1-16,25-1 15,-25 0-15,25-25 0,0 50 16,-25-24-16,0-1 0,25 0 16,-25 0-16,0 0 0,24 0 15,-24 1-15,25 24 0,-25-25 16,0 0-16,0 0 0,25 0 15,0 1-15,-25-1 16,0 0-16,0 0 0,0 0 16,25-24-16,-25 24 15,0 0-15,0 0 16,0 1-16,24-26 16,-24 25-16,0 0 0,0 1 15,0-26-15,25 50 0,-25-25 16,0 0-16,0 1 15,0-1 1,0 0 0,0 0-16,0-24 15,0-1-15,0 0 16,0 26-16,0-1 16,0 0-16,0 0 0,0 0 15,0 1-15,0-1 0,0 0 16,0 0-16,0 0 15,0 0-15,0 1 0,0-1 16,0 0-16,0 0 0,0-24 16,0 24-16,0 0 15,0 0-15,0 0 16,0 1-16,0-1 16,25 0-16,-25 0 15,0 0-15,0 1 0,0-1 16,0 0-1,0 0-15,0 0 16,0 1-16,0-1 16,0 0-1,0 0-15,0 0 16,0 1-16,0-1 16,0 0-1,0 0 16,0 0-15,0 1 15,0 48 251,0 1-267,0 0 1,0 0-1,0 0 1,0-1-16,0 1 0,0 0 16,0 0-16,0 0 15,0 24-15,0-24 16,0 0-16,-25 0 16,25-1-16,0 1 15,0 0 1,0 0-16,0 0 15,0-1 1,0 1-16,0 0 16,0 0-1,0 0-15,0-1 16,0 1 0,0 0-16,0 0 15,0 0 1,-25-1-16,1 1 0,-1 0 15,25 0 1,0 0 0,0 0-1,0-1-15,0 1 16,0 0-16,0 0 16,0 0-1,0-1-15,0 1 16,0 0-16,0 0 15,0 0-15,0-1 16,0 1 0,0 0-1,0 0-15,-25 0 47,25-1-16,0 1-31,0 0 16,0 0 0,0 0-16,0-1 15,0 1 1,0 0 0,0 0-16,0 0 31,0-1-16,0 1 1,0 25 15,0-25-15,0-1-16,25 26 16,0-25-1,-25 0 1,0-1-1,0 1-15,0 0 16,24 0-16,-24 0 16,0-1-16,0 1 15,0 0-15,25 0 16,-25 0-16,0 0 16,0-1-16,0 1 15,25 0 1,-25 0-1,0 0 1,0-1 0,0 1-1,25 0 1,-25 0 0,25 0-1,-25-1 1,25-24-16,-25 25 15,0 0 1,24 0 31,-24 0-31,0-1 15,25 1 0,0 25 16,-25-25-16,25-25-15,-25 24-16,25-24 15,-25 25 1,24 0 0,1-25 15,0 25-15,0 0 30,0-25-14,-1 0-1,1 0 63,0 0-63,0 0-15,0 0-16,-1 0 15,1 0 1,0 0-1,0 0-15,0-25 16,-1 25 15,-24-25-31,50 0 16,-25 0 46,0 1-30,-1-1 30,1 0 32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13:28.751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15528 12278 0,'25'0'109,"-1"0"-93,1 0-16,0 0 16,0 0-1,0 0 1,-1-24-16,1 24 16,-25-25-16,25 25 15,0-25-15,0 0 16,-1 25-16,-24-25 15,25 0-15,0 1 16,0-1 0,0 25-16,-25-25 0,24 0 15,1 0 1,-25 1 0,25 24-16,0-25 15,-25 0-15,0 0 16,0 0-16,25 1 0,-25-26 0,0 25 15,24 25-15,-24-49 16,25 24 0,-25 0-1,0 0-15,0 0 16,0 1-16,25-1 16,-25 0-16,0 0 15,0 0-15,25 1 0,-25-1 16,0 0 31,0 0-47,0-24 15,0 24 1,0 0 15,0 0-31,0 0 16,0 1-1,0-1-15,25 0 16,-25 0 0,0 0-1,0 0 1,0 1-16,0-1 31,0 0-31,0 0 16,24 0-1,-24 1 1,0-1 0,0 0-1,0 0 1,0 0 0,0 50 155,0 0-155,-24 25 0,24-26-16,0 1 0,-25-25 15,25 25-15,-25 25 16,0-1-16,25-24 16,0 0-1,0 0-15,0 0 16,0-1-1,0 1 1,-25 0-16,25 0 16,0 0-1,0-1 1,0 1-16,0 0 16,0 0-1,0 0-15,0-1 16,0 1-16,0 0 0,0 0 15,0 0 1,0-1-16,0 1 0,0 0 31,0 0-15,0 0-16,0-1 16,0 1-1,0 0-15,0 0 16,0 0-1,0-1 1,0 1-16,0 0 16,0 0-1,0 0 1,0-1-16,25-24 16,-25 25-16,25 0 31,-25 0-16,25 0 1,-25-1-16,25 1 31,-25 0-31,24 0 16,1 0 0,0 0 15,-25-1-16,25-24-15,0 25 32,-1-25-17,-24 25 1,25-25-16,0 0 31,0 0-15,0 0-16,0 0 15,-1 0 17,1 0-17,0 0-15,0 0 16,0 0 0,-25-25-16,24 25 0,1-25 15,0 1 1,0-1-1,0 0 1,-1 25-16,1-25 16,-25 0-16,25 25 0,0-25 15,0 25 17,-25-24-32,24 24 0,-24-25 15,25 0-15,0 25 0,-25-25 16,25 25-16,-25-25 15,25 25 1,-25-24-16,24-1 0</inkml:trace>
  <inkml:trace contextRef="#ctx0" brushRef="#br0" timeOffset="2014.5884">16247 10294 0</inkml:trace>
  <inkml:trace contextRef="#ctx0" brushRef="#br0" timeOffset="6943.0304">17760 12254 0,'25'0'110,"0"-25"-95,0 0 1,-1 25-1,1-25 1,0 25-16,-25-25 16,25 25-16,-25-25 15,25 1-15,-25-1 32,24 25-32,-24-25 0,25 0 0,-25 0 15,0 1-15,25-1 16,-25 0-16,25 0 15,-25 0-15,25 1 0,-25-1 16,24-25 0,-24 25-1,25 1-15,-25-1 16,0 0 0,25 0-16,-25 0 15,0 1-15,0-1 0,0 0 16,25 0-1,-25 0-15,25 1 0,-25-1 0,0-25 16,24 1 0,-24 24-16,25 0 15,-25 0-15,0 0 16,0 1-16,0-1 0,0 0 16,25-25-1,-25 25 1,0 1-1,0-1-15,0 0 16,0 0 0,0 0-1,0 1-15,0-1 32,0 0-17,0 0 1,0 0-16,0 1 15,0 48 173,0 1-188,0 0 16,0 0-16,0 0 15,0-1-15,0 1 0,0 0 16,0 0-16,0 0 0,0-1 15,0 1 1,0 0-16,0 0 16,0 0-1,0 0-15,0-1 0,0 1 16,0 0-16,0 0 16,0 0-16,0-1 15,0 1-15,0 0 16,0 0-16,0 0 15,0-1-15,0 1 16,0 0 0,0 0-16,0 0 15,0-1-15,0 1 16,0 0 0,0 0-16,0 0 0,0-1 15,0 1-15,0 0 16,0 0-16,0 24 15,0-24 1,0 0-16,0 25 16,0-26-1,0 26-15,0-25 16,0 0 0,0-1-16,0 1 15,0 0-15,0 0 31,0 0-31,0 0 32,0-1-17,0 1 17,0 0-17,0 0 16,0-50 63,0 0-78,0 0-1,0 1 1,0-1-16,0 0 16,0 0-16,0 0 15,0 0-15,0 1 16,0-1-16,0 0 16,0 0-16,0 0 0,0-24 15,0 24-15,0 0 16,0 0-16,0 1 15,0-1-15,0 0 16,25 25-16,-25-25 0,0 0 16,0 1-16,0-1 15,0 0 1,0 0-16,0 0 16,0 1-16,0-1 15,0 0-15,25 0 0,-25 0 16,0 1-16,0-1 15,24 0-15,-24 0 16,0 0 0,0 1-1,25 24-15,-25-25 16,0 0-16,0 0 16,25 25-16,-25-25 0,25 1 15,-25-1 1,0 0-16,25 25 0,-25-25 15,0 0-15,24 0 16,-24 1-16,25-1 31,0 0-31,0 0 16,0 0 0,0 1 15,-1-1-16,1 0 1,0 25 0,-25-25-16,25 25 15,0 0-15,-25-25 16,24 1-16,1 24 16,0 0-1,0 0 1,0 0-1,-1 0-15,1 0 16,0 0 0,0 0-1,0 0-15,-1 0 0,-24 24 16,25-24-16,-25 25 16,25-25-16,-25 25 0,25-25 15,0 25-15,-25 0 0,24-25 16,1 24-1,0 1-15,0 0 16,-25 0 0,0 0-16,25-1 15,-25 1 1,0 0-16,24 25 16,1-25-1,-25-1-15,0 1 0,0 0 16,0 0-1,0 0-15,25-1 16,-25 1-16,0 0 16,0 0-16,0 0 15,0-1 1,0 1-16,0 0 31,0 0-31,0 0 16,25 24-1,-25-24 1,0 0 0,0 0-16,0-1 15,25 1-15,-25 0 16,0 0 0,0 0-1,0-1 1,0 1-1,24 25 1,-24-25 0,0-1 15,0 1-15,0 0-1,0 0 1,25-25-1,-25 25 1,0-1-16,25-24 16,-25 25-1,0 0 1,25 0 0,-25 0-1,25 0 1,-1-25 15,-24 24-15,25 1-1,0-25 32,0 0-47,0 0 16,-25 25-16,25-25 15,-1 0 17,1 0-17,0 0 1,0 0 0,0-25 15,-25 0-16,24 25 1,1 0-16,0-24 16,0-1-1,0 0 32,-1 0 0,-24 0 16</inkml:trace>
  <inkml:trace contextRef="#ctx0" brushRef="#br0" timeOffset="10227.1975">15304 6375 0,'25'0'109,"0"0"-93,0 0-1,0-25-15,24 0 32,-49 0-17,25 25-15,-25-24 16,25 24-16,0-25 16,0 0-1,-25 0 1,24 25-1,-24-25-15,25 25 16,-25-24-16,0-1 0,25 0 16,-25 0-16,0-24 0,25 24 15,-25 0-15,0 0 0,25-24 16,-1 24-16,-24 0 16,0 0-16,0 0 15,25 0-15,0 1 16,-25-1-1,0 0 1,0 0 0,0 0-1,25 25-15,-25-24 0,0-1 16,0 0-16,0 0 16,0 0-16,0 1 0,25-1 15,-25 0-15,0 0 16,24 0-16,-24 1 15,0-1-15,0 0 16,0 0 0,0 0-16,0 1 0,0-1 15,0 0-15,0 0 16,0 0-16,0 1 0,0-1 16,0 0-1,0 0 1,0 0-1,0 1 1,0-1 15,0 74 126,0-24-142,0 25 1,0-25-16,0-1 0,0 1 0,0 0 0,0 0 15,0 0-15,0-1 16,0 26-16,0-25 16,0 24-16,0-24 0,0 0 15,0 0 1,0 0-16,0-1 16,0 1-16,0 0 15,0 0 1,0 0-16,0-1 15,0 1 1,0 0-16,0 0 0,0 0 16,25-1-1,-25 1-15,0 0 16,0 0-16,0 0 16,0 0-1,0-1-15,0 1 16,0 0-1,0 0 1,0 0 0,25-1-1,-25 1 1,0 0 0,0 0-16,0 0 15,25-1 1,0-24-1,-25 25 1,0 0-16,24-25 16,-24 25-1,25 0 1,0-1 15,0 1-15,0 0-1,-1-25 1,1 0 0,0 0-16,0 0 15,-25 25-15,25-25 16,-1 0-16,1 0 16,0 0-16,0 0 15,0 0 16,-1 0-15,1 0 0,0 0-1,0 0 1,-25-25 0,25 25-1,-25-25 1,25 0-1,-1 1 17,1-1-1,0 25-15,-25-25 15,0 0-31</inkml:trace>
  <inkml:trace contextRef="#ctx0" brushRef="#br0" timeOffset="10984.7358">15825 4366 0</inkml:trace>
  <inkml:trace contextRef="#ctx0" brushRef="#br0" timeOffset="15180.8117">17338 6400 0,'25'0'47,"0"-25"-32,0 25-15,24 0 16,-24 0 0,0-25-1,0 25 1,0-25-1,0 0 1,-25 1-16,24 24 16,-24-25-16,25 25 15,0-25-15,0 0 16,-25 0 0,25 1-16,-1-1 15,1 0-15,0 0 16,0 0-16,-25 1 15,25-1-15,-1 0 16,-24 0-16,0 0 16,25 1-16,-25-1 0,25 25 15,-25-25-15,0 0 16,25 0-16,-25-24 0,25 24 16,-1 0-1,-24 0-15,0 0 0,25 25 16,-25-24-16,25-1 0,0 0 15,-25 0-15,0 0 16,0 1-16,25-1 16,-25 0-16,24 0 15,1 0-15,-25 1 16,0-1-16,25-25 16,-25 25-1,0 1-15,25 24 16,0-50-16,-1 25 31,1 0-31,0 1 16,0-1-1,0 0 1,-1 0 0,1 0 15,0 1-31,0 24 31,-25-25-31,25 25 0,-1 0 16,1 0-16,0 0 15,0 0 1,0-25 0,0 25 15,-1 0 0,1 0-31,0 0 16,25 0-16,-26 0 15,1 0 1,0 25-16,0 0 16,0-1 77,-50-24 48,-25 0-125,25 0-16,1 0 15,-1 0-15,0-24 16,0 24-16,0-25 15,1 25 1,-1 0 0,0 0 15,0 0-15,0 0-16,0 0 15,1 0 1,-1 0-1,0 0 1,0 0-16,0 0 31,1 0 1,-26 25-17,25-1 16,0 1-15,1-25 15,24 25-31,-25 0 16,0 0 0,25-1-1,0 1 1,0 0-1,-25 0-15,25 0 16,0-1 0,0 1-1,0 0-15,0 0 16,0 0 0,0-1-16,0 1 15,0 0-15,0 0 16,0 0-16,0-1 15,0 1-15,0 0 16,0 0 0,0 0-16,0-1 15,0 1-15,0 0 16,0 0-16,0 0 16,0-1-16,0 1 31,0 0-31,0 0 15,0 0 1,0 0 0,0-1-16,0 1 15,25 0 1,-25 25 0,25-50-1,-25 24 1,25 26-1,-1-50-15,-24 25 16,25-25-16,-25 49 16,25-49-1,0 25-15,0 0 16,-1 0 0,-24 0-16,25-25 0,0 24 15,0-24-15,0 25 16,-1-25 15,1 25-31,-25 0 16,25-25-1,0 0-15,0 0 16,0 0 0,-1 0-16,1 0 15,0 0 1,0 0-1,0 0 17,-1 0-32,26-25 31,-25 25-15,0 0-16,-1 0 15,-24-25-15,25 25 16,0-25-16,0 1 15,0 24-15,-25-25 16,24 25-16,1-25 16,-25 0-16,25 25 0,-25-25 15,25 25 1,-25-24-16,25-1 16,-1 0-16,1 0 15</inkml:trace>
  <inkml:trace contextRef="#ctx0" brushRef="#br0" timeOffset="21573.1805">20117 6400 0,'24'0'109,"1"0"-93,0 0-16,-25-25 16,25 25-16,24-25 15,-24 0-15,0 25 16,0-25-16,0 1 16,-25-1-1,24 25-15,-24-25 16,25 25-16,0-25 15,0 0 1,-25 1-16,25-1 0,-1-25 16,1 50-16,-25-25 15,25 25-15,-25-24 16,25-1-16,0 0 0,-25 0 16,24 0-16,-24 1 0,25-1 15,0-25-15,-25 25 0,25-24 16,0 24-16,-25 0 15,0 0-15,0 0 0,25-24 0,-1 49 16,-24-25-16,0-25 16,0 26-16,25 24 0,-25-25 15,0 0-15,25 0 16,0-24-16,-25 24 16,0 0-1,25 0-15,-25 0 0,0 1 16,24-26-16,-24 25 15,0 0-15,0 1 16,25-1-16,-25 0 0,0 0 16,0 0-16,0 1 0,0-26 15,0 25-15,0 0 16,0 1-16,0-1 0,0 0 16,0 0-16,0 0 0,0 0 15,0 1-15,0-1 16,0 0-16,0 0 0,0 0 15,0 1-15,0-1 16,0 0-16,0 0 0,0 0 16,0 1-16,0-1 15,0 0 1,0 0-16,0 0 16,0 1-16,0-1 15,0 0 1,0 0-16,0 0 15,0 1-15,0-1 0,0 0 32,0 0-32,0 0 15,0 1-15,0-1 16,0 0 0,0 0-16,0 0 15,0 1 32,0-1 31,0 0-15,0 0-48,0 0 1,0 1 0,0-1 15,0 0-31,-25 0 15,25 0 64,0 1-48,0-1-16,0 50 173,0-1-172,0 1-1,0 0 1,0 0-16,0 0 15,0-1-15,0 1 16,0 0 0,0 0-16,0 0 15,0-1 1,0 1-16,0 0 16,0 0-1,0 0-15,0-1 16,0 1-16,0 0 15,0 0 1,0 0 0,0-1-1,0 1 1,0 0 0,0 0-16,0 0 15,0-1-15,0 1 16,0 0-1,0 0-15,0 0 16,0-1-16,0 1 16,0 0-16,0 0 15,0 0-15,0-1 16,0 1 0,0 0-1,0 0-15,0 0 16,0-1-1,25-24-15,-25 25 0,0 0 16,0 0 0,0 0-16,0 0 15,0-1-15,0 1 16,0 0-16,0 0 16,0 0-16,25-25 15,-25 24-15,0 1 16,0 0-16,0 0 15,0 0 1,0-1-16,0 1 0,0 0 16,0 0-1,0 0-15,0-1 16,0 1-16,0 0 16,0 0-16,0 0 15,0-1 1,0 1-1,25 0-15,-25 0 16,0 0 0,0-1-16,0 1 15,25 0-15,-25 25 16,0-26-16,0 1 16,0 0-16,0 0 15,0 0-15,0-1 16,0 1-16,24-25 0,-24 25 15,0 0-15,0 0 16,0 0-16,0-1 16,0 1-16,0 0 15,0 0 1,0 0 0,25-1-16,-25 1 15,0 0 1,0 0-1,0 0 17,0-1-32,0 1 31,0 0-15,25-25-1,-25 25 48,0 0-63,0-1 15,0 1 1,0 0 109,0-50-63,0-24-46,0-1-16,0 25 0,0 0 16,0 1-16,0-1 15,0 0-15,0 0 0,0 0 16,0 1 0,0-1-16,0 0 0,0 0 15,0 0 1,-25 25-16,25-24 15,0-1-15,0 0 16,0 0-16,0 0 16,0 0-16,0-24 15,0 24 1,0 0 0,0 0-1,0 1-15,0-1 16,0 0-1,0 0-15,0 0 16,0 1-16,0-1 16,0 0-16,0 0 15,0 0 1,0 1-16,0-1 0,0 0 16,0 0-16,0 0 15,0 1-15,0-26 16,0 25-1,25 0-15,-25 1 0,0-1 16,25 0 0,-25 0-1,25 0 1,-25 1-16,0-1 16,24 25-16,-24-25 15,25 25 1,0-25-1,-25 0 17,25 25-17,0-24-15,-1 24 16,1 0 0,0 0-16,0 0 31,0 0-16,-1 0-15,1 0 32,0 0-32,0 0 15,0 0 1,-1 0-16,1 0 16,-25 24-16,25 1 0,0-25 15,-25 25 1,25 0-1,-25 0 1,0-1 0,24-24-16,-24 25 15,0 0-15,25 0 16,-25 0 0,0-1 15,0 1-16,0 0-15,0 0 16,0 0 0,0-1-16,0 1 15,0 0-15,0 0 16,-25 0-16,1-1 16,-1 1-16,0 0 15,0 0 1,0 0-1,1-25 1,24 24 0,-25 1-1,0-25 1,25 25-16,-25-25 16,0 0-16,1 0 15,-1 0-15,0 25 16,0-25-16,0 0 0,1 0 15,-1 0 1,0 25-16,0-25 0,0 0 16,1 0-1,-1 0-15,0 0 32,25 24 186,25-24-186,-25 25-32,25-25 0,-1 25 15,1 0-15,0-25 16,0 0-16,-25 25 0,25-25 15,24 24 1,-24 1 15,-25 0-31,25-25 16,0 25-16,-1 0 16,1 0-16,-25-1 15,25-24 1,0 25-16,0 0 31,-1 0-15,-24 0-16,25-25 15,0 24 1,0 1 0,0 0 15,-1 0-16,1 0 1,0-1 0,0 1 15,0 0 0,-25 0-15,25-25-1,-1 25-15,1-1 16,0-24 0,0 0-1,0 0 1,-1 0 15,1 0-15,0 0 15,0 0-31,0 0 16,-1 0-1,1 0-15,0 0 16,0 0 0,0 0-16,-1 0 31,1 0-16,0 0 17,0-24-17,0-1 32,-1 0-47,1 0 47,0 0 31,-25 1 32,25-1-95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10:23.615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5209 13519 0,'25'0'78,"0"0"-78,-1 0 15,1 0-15,0 0 16,0 0-16,0 0 16,-1 0-16,1 0 15,0 0 1,0 0-16,0 0 16,-1 0-1,1 0-15,0 0 16,25 0-1,-1 0-15,-24 0 16,0 0-16,0 0 16,-1 0-16,1 0 0,0 0 15,0 0-15,0 0 16,0 0-16,-1 0 62,1 0-30,0 0-17,0 0 1,0 0 0,-1 0 15,1 0-16,0 0 1,0 0 47,0 0-32</inkml:trace>
  <inkml:trace contextRef="#ctx0" brushRef="#br0" timeOffset="1">6995 15106 0,'25'0'78,"0"0"-78,-1 0 16,-24-25-16,25 25 0,0 0 15,0 0-15,0 0 0,-25-25 16,24 25-16,1-24 16,0 24-16,0 0 0,-25-25 15,25 25-15,-1-25 16,1 25-16,0-25 16,25 0-1,-26 1 1,1 24-16,-25-25 0,25 25 15,0-50-15,-25 25 16,25 1-16,-1-1 0,1 25 16,-25-50-1,25 50-15,-25-25 0,25 1 16,0-1-16,-25-25 16,24 1-16,1 24 0,-25 0 15,25 0-15,-25 0 0,0 1 0,25-1 16,-25 0-16,0-25 0,0 25 15,25 1-15,-25-1 0,0 0 0,0-25 16,0 1-16,0 24 0,0 0 0,24-24 16,-24 24-16,0 0 15,0 0-15,0-24 0,0 24 16,25-25-16,-25 25 0,0 1 16,0-26-16,0 25 0,0 0 15,0-24-15,0-1 0,0 25 16,0 1-16,0-1 0,0 0 15,0-25-15,0 26 0,0-1 16,0 0-16,0 0 0,0 0 16,0 1-16,0-1 0,0 0 15,0-25-15,0 25 16,0 1-16,0-1 0,0 0 0,0-25 16,0 26-16,25 24 15,-25-25-15,25 0 0,-25-25 16,0 26-16,0-1 0,0 0 15,0 0-15,0 0 0,0 1 16,0-1-16,25 0 0,-25 0 16,0 0-16,0 1 15,0-1 548,0 0-548,0 0 17,0 0-1,0 1 0,0-1-15,0 0-1,0 0 1,0 0 15,0 1-15,0 48 218,0 1-218,0 25-16,0-25 16,0 24-1,-25-24-15,25 25 0,0-26 16,0 1-16,0 0 0,0 0 15,0 0-15,-25-1 0,25 1 16,0 0 0,0 0-16,0 0 15,0-1-15,0 1 0,0 0 16,0 0-16,0 0 16,0-1-16,0 1 15,0 0 1,0 0-16,0 0 15,0-1-15,0 1 32,0 0-17,0 0 17,0 25-17,0-26 1,0 1-16,0 25 15,0-25-15,0 24 16,0-24-16,0 0 0,0 0 16,0-1-16,0 1 15,0 0-15,0 0 16,0 0 0,0-1-16,0 1 15,0 0-15,0 0 16,0 0-16,0-1 0,0 1 15,0 0-15,0 0 16,0 0-16,0-1 0,0 1 16,0 0-16,0 0 15,0 0-15,0-1 16,0 1 0,0 0-16,0 0 15,0 0-15,0-1 16,0 1-16,0 0 0,0 0 15,0 0-15,0-1 16,0 26 0,0-25-1,0 0-15,0 0 0,0-1 16,0 1-16,0 0 16,0 0-16,0 0 15,0-1-15,0 1 16,0 0-16,0 0 0,0 0 15,25 24-15,-25-24 32,0 0-32,0 0 15,0-1-15,0 1 16,25-25-16,-25 25 0,0 0 16,0 0-1,0-1 1,0 1-1,0 0 1,0 0 0,0 0 15,0-1 0,0 1-15,0 0-1,24-25 64,-24-25-17,0 0-62,0 1 16,0-1-16,0 0 15,0-25-15,0 1 16,0 24-16,0 0 0,0 0 16,0 1-16,0-1 0,0 0 15,0 0-15,0 0 0,0 1 16,0-1-1,0 0-15,0 0 16,0 0 0,0 1-16,0-1 15,0 0-15,0 0 16,0 0-16,0 1 16,0-1-1,0 0-15,0 0 16,0 0-16,0 0 15,25 1-15,-25-1 16,0 0-16,25 0 16,-25 0-1,0 1-15,0-1 16,0 0 0,25 25-16,-25-25 15,0-24 1,25 49-16,0-50 15,-25 25 1,24 25 0,-24-25-16,25 1 15,0-1 1,0 25 0,-25-25-16,25 25 15,-1-25 1,-24 0-1,25 25-15,0 0 0,-25-24 16,25 24 0,0 0-16,-1 0 15,1-25 1,0 25-16,0 0 16,0 0-1,-1-25-15,1 25 16,0 0-1,0 0-15,0 0 16,-1-25-16,1 25 16,0 0-16,0-25 15,0 25 1,-1 0 31,1 0-32,0 0 1,25 0 0,-50 25-1,24 0 1,-24 0 0,25-25-16,-25 25 15,0-1-15,0 1 16,25 0-16,-25 0 31,0 0-31,0-1 16,0 1-16,0 0 15,0 0 1,0 0-16,0-1 16,0 1 15,0 0-16,0 0-15,0 0 16,0-1 0,0 1-1,0 0 1,0 0 0,0 0-16,0-1 15,0 1 1,0 0-16,0 0 15,0 0 1,0 0-16,0-1 16,0 1-1,0 0 1,0 0-16,25 0 16,-25-1-1,0 1-15,0 0 16,0 0-1,0 0-15,0-1 16,0 1 0,0 0-1,0 0 1,25 0-16,-25-1 16,0 1-1,0 0 1,0 0-1,24 0 1,-24-1-16,25-24 16,-25 25-16,0 0 15,0 0 17,25 0-17,0-1 16,-25 1-31,25-25 16,0 25 0,-1 0 15,1 0-15,0-25 15,0 0-31,0 0 0,-1 0 15,1 0 1,0 0-16,0 0 16,0 0-1,-1 0 1,1 0-16,0 0 16,25-25-1,-50 0 1,24 25-1,-24-25 1,25 25-16,0-25 16,0 25-16,-25-24 15,25-1-15,-1 0 47,1 0-31,0 25-1,-25-25 1,25 1-16,0-1 31,-1 0-15</inkml:trace>
  <inkml:trace contextRef="#ctx0" brushRef="#br0" timeOffset="2">4936 15032 0,'0'24'109,"25"-24"-78,0 0-31,0 0 16,-1 0-16,1 0 16,0 0-16,0 0 15,-25-24 1,25 24-16,-1-25 15,1 0 1,0 0-16,0 0 16,0 1-1,-1-1-15,1 0 16,0 0 0,-25 0-16,50 25 15,-50-24-15,24-1 0,1 0 16,-25 0-16,25 25 15,-25-49-15,50 24 16,-50-25-16,24 50 0,-24-25 16,0 1-16,25-1 15,-25 0-15,25-25 0,0 50 16,-25-24-16,0-1 0,25 0 16,-25 0-16,0 0 0,24 0 15,-24 1-15,25 24 0,-25-25 16,0 0-16,0 0 0,25 0 15,0 1-15,-25-1 16,0 0-16,0 0 0,0 0 16,25-24-16,-25 24 15,0 0-15,0 0 16,0 1-16,24-26 16,-24 25-16,0 0 0,0 1 15,0-26-15,25 50 0,-25-25 16,0 0-16,0 1 15,0-1 1,0 0 0,0 0-16,0-24 15,0-1-15,0 0 16,0 26-16,0-1 16,0 0-16,0 0 0,0 0 15,0 1-15,0-1 0,0 0 16,0 0-16,0 0 15,0 0-15,0 1 0,0-1 16,0 0-16,0 0 0,0-24 16,0 24-16,0 0 15,0 0-15,0 0 16,0 1-16,0-1 16,25 0-16,-25 0 15,0 0-15,0 1 0,0-1 16,0 0-1,0 0-15,0 0 16,0 1-16,0-1 16,0 0-1,0 0-15,0 0 16,0 1-16,0-1 16,0 0-1,0 0 16,0 0-15,0 1 15,0 48 251,0 1-267,0 0 1,0 0-1,0 0 1,0-1-16,0 1 0,0 0 16,0 0-16,0 0 15,0 24-15,0-24 16,0 0-16,-25 0 16,25-1-16,0 1 15,0 0 1,0 0-16,0 0 15,0-1 1,0 1-16,0 0 16,0 0-1,0 0-15,0-1 16,0 1 0,0 0-16,0 0 15,0 0 1,-25-1-16,1 1 0,-1 0 15,25 0 1,0 0 0,0 0-1,0-1-15,0 1 16,0 0-16,0 0 16,0 0-1,0-1-15,0 1 16,0 0-16,0 0 15,0 0-15,0-1 16,0 1 0,0 0-1,0 0-15,-25 0 47,25-1-16,0 1-31,0 0 16,0 0 0,0 0-16,0-1 15,0 1 1,0 0 0,0 0-16,0 0 31,0-1-16,0 1 1,0 25 15,0-25-15,0-1-16,25 26 16,0-25-1,-25 0 1,0-1-1,0 1-15,0 0 16,24 0-16,-24 0 16,0-1-16,0 1 15,0 0-15,25 0 16,-25 0-16,0 0 16,0-1-16,0 1 15,25 0 1,-25 0-1,0 0 1,0-1 0,0 1-1,25 0 1,-25 0 0,25 0-1,-25-1 1,25-24-16,-25 25 15,0 0 1,24 0 31,-24 0-31,0-1 15,25 1 0,0 25 16,-25-25-16,25-25-15,-25 24-16,25-24 15,-25 25 1,24 0 0,1-25 15,0 25-15,0 0 30,0-25-14,-1 0-1,1 0 63,0 0-63,0 0-15,0 0-16,-1 0 15,1 0 1,0 0-1,0 0-15,0-25 16,-1 25 15,-24-25-31,50 0 16,-25 0 46,0 1-30,-1-1 30,1 0 32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11:08.051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5209 13519 0,'25'0'78,"0"0"-78,-1 0 15,1 0-15,0 0 16,0 0-16,0 0 16,-1 0-16,1 0 15,0 0 1,0 0-16,0 0 16,-1 0-1,1 0-15,0 0 16,25 0-1,-1 0-15,-24 0 16,0 0-16,0 0 16,-1 0-16,1 0 0,0 0 15,0 0-15,0 0 16,0 0-16,-1 0 62,1 0-30,0 0-17,0 0 1,0 0 0,-1 0 15,1 0-16,0 0 1,0 0 47,0 0-32</inkml:trace>
  <inkml:trace contextRef="#ctx0" brushRef="#br0" timeOffset="1">6995 15106 0,'25'0'78,"0"0"-78,-1 0 16,-24-25-16,25 25 0,0 0 15,0 0-15,0 0 0,-25-25 16,24 25-16,1-24 16,0 24-16,0 0 0,-25-25 15,25 25-15,-1-25 16,1 25-16,0-25 16,25 0-1,-26 1 1,1 24-16,-25-25 0,25 25 15,0-50-15,-25 25 16,25 1-16,-1-1 0,1 25 16,-25-50-1,25 50-15,-25-25 0,25 1 16,0-1-16,-25-25 16,24 1-16,1 24 0,-25 0 15,25 0-15,-25 0 0,0 1 0,25-1 16,-25 0-16,0-25 0,0 25 15,25 1-15,-25-1 0,0 0 0,0-25 16,0 1-16,0 24 0,0 0 0,24-24 16,-24 24-16,0 0 15,0 0-15,0-24 0,0 24 16,25-25-16,-25 25 0,0 1 16,0-26-16,0 25 0,0 0 15,0-24-15,0-1 0,0 25 16,0 1-16,0-1 0,0 0 15,0-25-15,0 26 0,0-1 16,0 0-16,0 0 0,0 0 16,0 1-16,0-1 0,0 0 15,0-25-15,0 25 16,0 1-16,0-1 0,0 0 0,0-25 16,0 26-16,25 24 15,-25-25-15,25 0 0,-25-25 16,0 26-16,0-1 0,0 0 15,0 0-15,0 0 0,0 1 16,0-1-16,25 0 0,-25 0 16,0 0-16,0 1 15,0-1 548,0 0-548,0 0 17,0 0-1,0 1 0,0-1-15,0 0-1,0 0 1,0 0 15,0 1-15,0 48 218,0 1-218,0 25-16,0-25 16,0 24-1,-25-24-15,25 25 0,0-26 16,0 1-16,0 0 0,0 0 15,0 0-15,-25-1 0,25 1 16,0 0 0,0 0-16,0 0 15,0-1-15,0 1 0,0 0 16,0 0-16,0 0 16,0-1-16,0 1 15,0 0 1,0 0-16,0 0 15,0-1-15,0 1 32,0 0-17,0 0 17,0 25-17,0-26 1,0 1-16,0 25 15,0-25-15,0 24 16,0-24-16,0 0 0,0 0 16,0-1-16,0 1 15,0 0-15,0 0 16,0 0 0,0-1-16,0 1 15,0 0-15,0 0 16,0 0-16,0-1 0,0 1 15,0 0-15,0 0 16,0 0-16,0-1 0,0 1 16,0 0-16,0 0 15,0 0-15,0-1 16,0 1 0,0 0-16,0 0 15,0 0-15,0-1 16,0 1-16,0 0 0,0 0 15,0 0-15,0-1 16,0 26 0,0-25-1,0 0-15,0 0 0,0-1 16,0 1-16,0 0 16,0 0-16,0 0 15,0-1-15,0 1 16,0 0-16,0 0 0,0 0 15,25 24-15,-25-24 32,0 0-32,0 0 15,0-1-15,0 1 16,25-25-16,-25 25 0,0 0 16,0 0-1,0-1 1,0 1-1,0 0 1,0 0 0,0 0 15,0-1 0,0 1-15,0 0-1,24-25 64,-24-25-17,0 0-62,0 1 16,0-1-16,0 0 15,0-25-15,0 1 16,0 24-16,0 0 0,0 0 16,0 1-16,0-1 0,0 0 15,0 0-15,0 0 0,0 1 16,0-1-1,0 0-15,0 0 16,0 0 0,0 1-16,0-1 15,0 0-15,0 0 16,0 0-16,0 1 16,0-1-1,0 0-15,0 0 16,0 0-16,0 0 15,25 1-15,-25-1 16,0 0-16,25 0 16,-25 0-1,0 1-15,0-1 16,0 0 0,25 25-16,-25-25 15,0-24 1,25 49-16,0-50 15,-25 25 1,24 25 0,-24-25-16,25 1 15,0-1 1,0 25 0,-25-25-16,25 25 15,-1-25 1,-24 0-1,25 25-15,0 0 0,-25-24 16,25 24 0,0 0-16,-1 0 15,1-25 1,0 25-16,0 0 16,0 0-1,-1-25-15,1 25 16,0 0-1,0 0-15,0 0 16,-1-25-16,1 25 16,0 0-16,0-25 15,0 25 1,-1 0 31,1 0-32,0 0 1,25 0 0,-50 25-1,24 0 1,-24 0 0,25-25-16,-25 25 15,0-1-15,0 1 16,25 0-16,-25 0 31,0 0-31,0-1 16,0 1-16,0 0 15,0 0 1,0 0-16,0-1 16,0 1 15,0 0-16,0 0-15,0 0 16,0-1 0,0 1-1,0 0 1,0 0 0,0 0-16,0-1 15,0 1 1,0 0-16,0 0 15,0 0 1,0 0-16,0-1 16,0 1-1,0 0 1,0 0-16,25 0 16,-25-1-1,0 1-15,0 0 16,0 0-1,0 0-15,0-1 16,0 1 0,0 0-1,0 0 1,25 0-16,-25-1 16,0 1-1,0 0 1,0 0-1,24 0 1,-24-1-16,25-24 16,-25 25-16,0 0 15,0 0 17,25 0-17,0-1 16,-25 1-31,25-25 16,0 25 0,-1 0 15,1 0-15,0-25 15,0 0-31,0 0 0,-1 0 15,1 0 1,0 0-16,0 0 16,0 0-1,-1 0 1,1 0-16,0 0 16,25-25-1,-50 0 1,24 25-1,-24-25 1,25 25-16,0-25 16,0 25-16,-25-24 15,25-1-15,-1 0 47,1 0-31,0 25-1,-25-25 1,25 1-16,0-1 31,-1 0-15</inkml:trace>
  <inkml:trace contextRef="#ctx0" brushRef="#br0" timeOffset="2">4936 15032 0,'0'24'109,"25"-24"-78,0 0-31,0 0 16,-1 0-16,1 0 16,0 0-16,0 0 15,-25-24 1,25 24-16,-1-25 15,1 0 1,0 0-16,0 0 16,0 1-1,-1-1-15,1 0 16,0 0 0,-25 0-16,50 25 15,-50-24-15,24-1 0,1 0 16,-25 0-16,25 25 15,-25-49-15,50 24 16,-50-25-16,24 50 0,-24-25 16,0 1-16,25-1 15,-25 0-15,25-25 0,0 50 16,-25-24-16,0-1 0,25 0 16,-25 0-16,0 0 0,24 0 15,-24 1-15,25 24 0,-25-25 16,0 0-16,0 0 0,25 0 15,0 1-15,-25-1 16,0 0-16,0 0 0,0 0 16,25-24-16,-25 24 15,0 0-15,0 0 16,0 1-16,24-26 16,-24 25-16,0 0 0,0 1 15,0-26-15,25 50 0,-25-25 16,0 0-16,0 1 15,0-1 1,0 0 0,0 0-16,0-24 15,0-1-15,0 0 16,0 26-16,0-1 16,0 0-16,0 0 0,0 0 15,0 1-15,0-1 0,0 0 16,0 0-16,0 0 15,0 0-15,0 1 0,0-1 16,0 0-16,0 0 0,0-24 16,0 24-16,0 0 15,0 0-15,0 0 16,0 1-16,0-1 16,25 0-16,-25 0 15,0 0-15,0 1 0,0-1 16,0 0-1,0 0-15,0 0 16,0 1-16,0-1 16,0 0-1,0 0-15,0 0 16,0 1-16,0-1 16,0 0-1,0 0 16,0 0-15,0 1 15,0 48 251,0 1-267,0 0 1,0 0-1,0 0 1,0-1-16,0 1 0,0 0 16,0 0-16,0 0 15,0 24-15,0-24 16,0 0-16,-25 0 16,25-1-16,0 1 15,0 0 1,0 0-16,0 0 15,0-1 1,0 1-16,0 0 16,0 0-1,0 0-15,0-1 16,0 1 0,0 0-16,0 0 15,0 0 1,-25-1-16,1 1 0,-1 0 15,25 0 1,0 0 0,0 0-1,0-1-15,0 1 16,0 0-16,0 0 16,0 0-1,0-1-15,0 1 16,0 0-16,0 0 15,0 0-15,0-1 16,0 1 0,0 0-1,0 0-15,-25 0 47,25-1-16,0 1-31,0 0 16,0 0 0,0 0-16,0-1 15,0 1 1,0 0 0,0 0-16,0 0 31,0-1-16,0 1 1,0 25 15,0-25-15,0-1-16,25 26 16,0-25-1,-25 0 1,0-1-1,0 1-15,0 0 16,24 0-16,-24 0 16,0-1-16,0 1 15,0 0-15,25 0 16,-25 0-16,0 0 16,0-1-16,0 1 15,25 0 1,-25 0-1,0 0 1,0-1 0,0 1-1,25 0 1,-25 0 0,25 0-1,-25-1 1,25-24-16,-25 25 15,0 0 1,24 0 31,-24 0-31,0-1 15,25 1 0,0 25 16,-25-25-16,25-25-15,-25 24-16,25-24 15,-25 25 1,24 0 0,1-25 15,0 25-15,0 0 30,0-25-14,-1 0-1,1 0 63,0 0-63,0 0-15,0 0-16,-1 0 15,1 0 1,0 0-1,0 0-15,0-25 16,-1 25 15,-24-25-31,50 0 16,-25 0 46,0 1-30,-1-1 30,1 0 32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14:36.848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9748 6300 0,'25'0'109,"0"0"-93,0-24-16,24-1 16,-24 25-16,25-25 15,-50 0-15,24 0 16,1 25 0,0-24-16,0-1 15,-25 0 1,25 25-16,-25-25 15,25 25-15,-25-25 16,24 1-16,1-1 0,-25 0 16,25 0-1,0-24-15,-25 24 0,0 0 16,0 0-16,25 0 0,-1 0 16,-24 1-16,0-1 0,0 0 15,0 0-15,0 0 0,0 1 16,0-1-1,0 0 1,0 0-16,0 0 0,0 1 16,0-1-16,25 0 15,-25 0-15,0 0 16,0 1-16,0-1 16,0 0-1,0 0-15,25 0 16,-25 1-16,0-1 15,25 0-15,-25 0 16,0 0-16,0 1 16,0-1-1,0 0 1,0 0-16,0 0 0,0 1 16,0-1-1,0 0 1,0 0-1,0 50 142,-25 0-126,25 0-31,-25 49 16,25-24-16,0-26 15,0 1-15,0 0 0,-25 0 16,25 49-16,0-49 15,0 25 1,0-26-16,-24 26 16,24-25-16,0 0 0,0-1 0,0 1 15,-25 25-15,25-25 16,0-1-16,0 1 0,0 0 16,0 0-16,0 0 0,0-1 15,0 1-15,0 0 0,-25-25 0,25 25 16,0 0-16,0 0 0,0-1 15,0 1-15,0 25 0,0-1 16,0-24-16,0 0 16,0 0-16,-25 0 0,25 24 15,0-24-15,0 0 0,0 0 16,0-1-16,0 1 0,0 0 16,0 0-16,0 24 0,0-24 15,0 0-15,0 0 0,-25 0 16,25-1-16,0 1 0,0 25 15,0-25-15,0-1 16,0 1-16,0 0 0,0 0 16,0 0-16,0-1 0,0 1 15,0 0-15,0 0 0,0 0 16,0 0-16,0 24 16,0-24-1,0 0-15,0 0 0,0-1 16,0 1-1,0 25-15,0-25 0,0-1 16,0 1-16,0 0 0,0 0 16,0 0-16,0-1 0,0 1 0,0 0 15,0 25-15,0-26 0,0 1 0,0 0 16,0 25 0,0-26-16,0 1 15,0 0-15,-24 25 0,-1-26 16,25 1-16,0 0 0,0 0 0,0 24 15,0-24-15,0 0 0,0 0 0,0 0 16,0-1-16,0 1 0,0 0 0,0 0 16,0 0-16,-25 0 0,25-1 15,0 1-15,0 0 0,0 0 16,0 0-16,0-1 16,0 1-16,0 0 15,0 0-15,0 0 16,-25-1-1,0-24-15,0 0 0,1 0 16,24 25 15,-25-25 47,25-25-62,0 1 0,0-1-16,0 0 0,0-25 15,0 26 1,0-1-16,0 0 16,0 0-16,0 0 0,0-24 15,0 24-15,0 0 16,25 0-16,-25-24 0,0 24 0,0 0 15,0 0-15,0 0 0,0 1 0,0-1 16,0-25-16,24 1 0,-24 24 16,25 0-1,-25 0-15,0 0 0,0 1 16,25 24-16,-25-25 16,0 0-1,0 0-15,0 0 16,0 1-1,25-1 1,-25 0-16,0 0 16,0 0-16,0 1 0,0-1 15,25 0 1,-25 0-16,25 0 0,-25 1 16,0-1-16,0 0 15,24 0-15,-24 0 0,0-24 16,25 24-16,-25 0 0,0 0 0,0 1 15,0-1-15,0 0 0,25 0 16,-25-25-16,25 26 0,-25-26 16,0 25-1,0 0-15,0 1 16,0-1-16,0 0 16,25 0-1,-25 0-15,0 1 16,0-1-16,0-25 0,0 25 15,24-24 1,-24 24 0,0 0-16,25 25 15,-25-25-15,0 1 0,0-1 0,0 0 16,0 0 0,0 0-16,0 1 0,0-1 15,0 0 1,0 0-16,0 0 0,0 1 15,0-1-15,0 0 16,0 0-16,0 0 16,0 1-16,0-1 0,0 0 15,0-25 1,0 25 0,0 1-16,0-1 0,0 0 15,0 0 1,0 0-16,0 1 0,0-1 15,0 0-15,0 0 16,0 0-16,0 1 16,0-1-16,0 0 15,0 0-15,0 0 0,25 1 16,-25-1-16,0 0 16,0 0-1,25 0-15,0 1 16,-25-1-1,24 0 1,-24 0-16,25 0 0,0 1 16,0-1-1,0 0-15,-1 0 16,1 0 0,0 1-1,0-1 1,0 25-16,-1-25 15,1 25 1,0-25-16,25 0 16,-26 25-1,26-24-15,-25 24 16,24 0 0,1 0-1,-25 0 1,0 0-16,-1 0 15,1 0-15,0 0 16,0 0 0,24 0-16,-24 24 15,25 1 1,-50 0-16,25-25 16,-25 25-16,49-25 0,-49 25 15,25-1-15,0 1 16,-25 0-1,25 0-15,0 0 16,-25-1-16,24 1 16,-24 0-16,25 0 15,-25 0 1,0-1-16,0 1 16,0 0-16,25 0 15,0 0-15,-25-1 16,0 1-16,0 25 15,0-25 1,0-1-16,0 1 0,0 0 16,0 0-16,0 24 15,0-24 1,0 0-16,0 0 16,0 0-16,0-1 15,0 1-15,0 0 16,0 0-16,-25 0 15,25 24-15,-25-49 0,25 25 16,-25 0-16,1 0 0,24 0 16,-25-25-16,25 24 15,-25 1-15,0 0 16,0-25-16,25 25 16,-24-25-16,24 25 0,-25-1 15,0-24 1,0 25-16,0 0 31,0 0-31,1-25 16,-1 25-1,0-25 1,0 24-16,0-24 0,1 0 16,-1 0-1,0 0-15,0 0 0,0 0 16,1 0-16,-1 0 0,0 0 15,0 0-15,0 0 0,1 0 16,-1 25-16,0-25 0,0 0 16,0 0-16,1 0 15,-1 0 1,0 0 0,0 0-1,0 0 1,1 0-1,-1 0-15,0-25 32,0 25-17,0 0 1,1 0 0,-1 0-1,0 0 1,0 0 62,25-24 109,25 24-155,0 0-32,0 0 15,-1 0-15,1 0 16,0 0-16,0 0 0,0 0 0,24 0 16,-24 0-16,25 0 15,-26 0-15,1 0 16,0 0-16,0 0 0,0 0 15,-1 0 1,1 0 0,0 0-16,0 0 15,0 0-15,-1 0 16,1 0-16,0 0 16,0 0-16,0 0 0,-1 0 15,1 0-15,0 0 0,0 0 16,0 0-1,-1 0 1,1 0 0,-25-25-16,25 25 15,0-25-15,0 25 16,0 0-16,-1-25 16,1 25-1,0 0 1,0-25-1,0 1 1,-1 24 0,-24-25-16,25 25 15,0-25-15,0 25 16,0 0 0,-25-25-16,24 0 15,1 1-15,0-1 16,0 25-16,-25-25 15,25 0 1,-1 25-16,-24-25 16,25 25-16,0-24 0,0-1 15,-25 0 1,25 0-16,-25 0 31,24 25-31,1-25 16</inkml:trace>
  <inkml:trace contextRef="#ctx0" brushRef="#br0" timeOffset="5349.285">12477 6350 0,'25'0'94,"-1"0"-78,1 0-16,0 0 15,0 0-15,0-25 16,-25 0-16,24 25 15,-24-24-15,25 24 16,0-25-16,0 0 16,-25 0-1,25 25 1,-25-25-16,0 1 0,24 24 16,1-50-16,0 25 15,-25 0-15,25 1 16,0-1-16,-25 0 15,0 0-15,24 25 0,-24-25 16,25 1-16,0-1 0,-25 0 0,25-25 16,-25 25-16,25 1 0,-1-26 15,-24 0-15,0 26 16,25-1-16,-25 0 0,25-25 16,-25 26-16,25-26 15,0 25-15,-25 0 16,24 1-16,-24-1 15,25 0 1,-25 0-16,25 0 0,0 25 16,-25-24-1,25 24-15,-25-25 16,25 0-16,-1 25 0,-24-25 16,25 25-16,0-25 15,0 1 1,0-1-1,-1 25-15,1 0 16,-25-25 0,25 25-16,0 0 0,0 0 15,-1 0-15,1 0 0,0 0 16,0 0-16,24 0 0,-24 0 16,0 0-16,25 0 15,-1 0-15,-24 0 16,0 0-16,0 0 15,-1 0-15,1 0 16,0 0 15,-50 0 235,0 0-250,1 0-16,-1 0 15,0 0 1,0 0-1,0 0-15,1 0 0,-1 0 16,0 0 0,0 0-16,0 0 15,1 0 1,-1 0 0,0 0-16,0 0 15,0 0-15,1 0 16,-26 0-1,0 0-15,26 25 32,-1 0-17,0-25 17,0 0-17,0 24 1,1-24-1,-1 0 1,0 0-16,0 25 31,0 0 1,0 0-17,1 0 1,-1-1-1,25 1 1,-25 0 0,25 0-16,-25 24 15,25-24-15,0 0 16,-25 0-16,1 0 16,24-1-16,0 1 15,-25 0-15,25 0 16,0 0-16,0-1 15,0 1 1,0 0 0,0 0-16,0 0 15,0-1-15,0 1 0,0 0 16,0 0-16,0 0 16,0 0-16,0-1 15,0 1-15,0 0 16,0 0-16,0 0 15,0-1-15,0 1 16,0 0 0,25 0-16,-25 0 15,24-25-15,1 49 16,0-24 0,0 0-1,0 0 1,-1-1-1,1 1 1,0 0 0,0 0-1,0-25-15,-25 25 16,25-25-16,-1 0 0,1 0 16,0 0-16,0 0 15,0 0-15,-1 0 0,26 24 0,-25-24 16,0 0 46,-1 0-62,1 0 16,-25-24-16,25-1 16,0 25-16,0-75 15,-1 51 1,1-1-16,-25 0 15,0 0 1,25 25-16,-25-25 16,0 1-16,25-1 15,0 25-15,-1-25 0,1 25 0,0-25 16,0 0-16,0 1 16,-1 24-1,-24-25-15,25 25 0,-25-25 16,25 0-16,-25 0 15,0 1 1,0-1 0,25 0-16,0 25 0,-25-25 15,0 0 1,0 0-16,24 1 16,-24-1-16,0 0 15,25 0 1,-25 0-16,0 1 0,0-1 15,0 0-15,0 0 16,0 0-16,0 1 0,0-1 16,0 0-1,0 0 63,0 0-31,0 1-15,0-1 46,-25 0-63,25 0 1,0 0 0,0 1-1,0-1-15,-24 0 16,24 0-1,0 0 17,0 1-32,0-1 31,-25 25-31,25-25 141,-25 0 15,25 50-125,0 0-31,0 0 16,0-1-16,0 1 15,0 0-15,0 0 0,0 0 16,-25-1-16,25 1 0,0 0 16,0 0-16,0 0 15,0-1-15,0 1 16,0 0-16,0 0 15,0 0 1,0-1-16,0 1 16,0 0-16,0 0 15,0 0-15,0-1 16,0 26-16,0-25 16,0 0-1,0-1-15,0 1 16,0 0-16,0 25 15,0-25-15,0 24 16,0-24-16,0 0 16,0 0-16,0-1 15,0 1-15,0 0 16,0 0-16,0 0 16,0-1-1,0 1 110,0 0-94,0 0-31,0 0 63,25-25-63,0 0 16,0 0-16,-1 0 15,-24 24-15,25-24 0,0 0 16,0 0-16,0 0 15,-1 0-15,1 0 16,0 0 0,0 0-1,0 0 17,-1 0-32,1 0 31,0 0-31,0 0 0,0 0 15,0 0 1,-1 0 0,1 0 15,0 0-31,-25-24 16,25 24-1,-25-25 1,25 0-16,-25 0 15,24 25-15,-24-25 16,25 25-16,-25-24 16,25-1-1,-25 0 1,0 0 15</inkml:trace>
  <inkml:trace contextRef="#ctx0" brushRef="#br0" timeOffset="10228.9165">13419 6474 0,'25'0'109,"0"0"-62,-25-25-31,25 25 15,-25-25-31,25 1 15,-1 24 17,-24-25-1,25 25-15,-25-25-16,25 25 15,-25-25 16,25 0-15,0 1 31,-1-1-31,-24 0 77,25 0-61,-25 0-1,25 1-16,0-1 17,-25 0-17,25 25 17,-25-25-17,24 0 1,-24 1 15,25-1 0,0 0-15,-25 0 15,0 0-15,25 25-16,-25-24 15,25-1 1,-1 0 15,-24 0 16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15:26.768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9971 12254 0,'25'0'94,"0"0"-94,0 0 15,0 0-15,0 0 16,-1 0-16,26 0 15,-25-25-15,24 25 16,-24 0-16,0 0 0,0-25 16,0 0-16,-1 25 15,1-25-15,0 25 16,0-25-16,-25 1 0,25 24 16,-1 0-16,-24-25 0,50 25 15,-50-25-15,25 25 16,-25-25-1,25 0-15,-1 25 16,-24-24-16,25 24 0,-25-25 16,25 25-16,-25-25 0,25 0 15,0 25-15,-25-25 0,24 25 16,-24-24-16,25 24 0,-25-25 16,25 0-16,0 0 0,0 0 15,-25 1 1,24 24-16,-24-25 0,25 0 15,0 0-15,-25 0 0,25 1 16,-25-1-16,0 0 0,25 0 16,-25 0-16,24 25 0,-24-49 0,0 24 15,25 0-15,-25 0 0,25 1 16,0-26-16,-25 25 16,25 0-16,-25 1 0,0-1 15,0 0-15,0 0 16,24 0-16,-24 0 0,25 25 15,-25-49-15,0 24 16,0-25-16,0 26 16,0-1-16,0 0 0,0-25 15,0 26-15,0-1 16,0 0 0,0 0-16,0 50 125,0 0-125,0 0 15,0 24-15,0 26 16,0-51-16,0 1 0,0 0 15,0 0-15,0 24 0,-25 1 16,25-25-16,0 0 0,0 0 0,0 24 0,0-24 16,0 0-16,0 0 0,0 49 15,0-49-15,0 0 16,0-1-16,0 1 0,0 25 16,0-25-16,0 24 15,0-24 1,0 25-16,0-26 15,0 1-15,0 0 16,0 0-16,0 0 16,0-1-16,0 1 0,0 0 15,0 25 1,0-26-16,0 1 16,0 0-1,0 0-15,0 0 16,0-1 62,0 1-47,0 0 32,0 0-32,-24 0 47,24 0-62,0-1-16,0 1 15,0 0 1,0-50 93,0 0-109,0 1 16,0-1 0,0 0-1,0 0 1,0 0-16,0 0 15,0 1-15,0-1 16,0 0-16,0 0 16,24 0-16,-24 1 15,0-1-15,0 0 16,0 0 0,25-24-16,0 24 15,-25 0 1,0 0-16,0 0 0,0 1 15,0-1-15,25 0 16,-25 0-16,0 0 16,0 1-16,25-1 0,0 0 15,-25-25 1,24 26-16,1-1 16,-25-25-16,25 25 0,-25 1 15,25-1 1,0 25-16,-25-25 15,0 0-15,24 0 0,-24 1 32,25-1-32,0 0 0,-25 0 15,25-25-15,-25 26 16,25-1 0,-1 25-16,-24-25 15,25 0 1,0 0-1,0 25-15,-25-24 16,25 24-16,-1-25 31,1 25-31,0 0 16,0 0 0,0 0-16,-1 0 15,1 0 1,0 0-16,0 0 15,24 0 1,-24 0 0,-25 25-1,25-25-15,0 24 16,0-24-16,-25 25 0,24 0 16,1 0-16,0 0 15,-25-1 1,0 1-16,25 0 15,-25 0 1,0 0-16,0 0 0,0 24 16,0-24-16,0 0 0,0 0 15,0 24-15,0-24 0,0 0 16,25-25-16,-25 25 0,0 24 0,0-24 16,24-25-16,-24 50 0,0-26 15,0 1-15,0 0 16,0 0-16,0 0 0,0-1 0,0 1 15,0 0-15,0 0 0,0 0 0,0-1 16,0 1-16,0 0 0,0 0 16,0 0-16,0-1 0,0 1 15,0 0-15,0 0 16,0 0-16,0-1 16,0 1-16,0 25 15,0-25-15,0 0 16,0-1-16,0 1 15,25 0-15,-25 0 16,0 0-16,0-1 31,0 1-15,0 0 0,0 0 15,0-50 63,0 0-79,0 0 1,0 1-16,0-1 15,0 0-15,0 0 16,0-24-16,0 24 16,0 0-16,0-25 15,0 25-15,0 1 0,0-1 16,0 0-16,0 0 0,0 0 16,0 1-16,0-1 0,0 0 15,0 0-15,0 0 0,0 1 16,25-26-16,-25 25 0,25 25 15,-25-25-15,0 1 0,0-1 16,25-25-16,-25 25 16,25 1-16,-25-1 15,0 0-15,0 0 0,24 0 16,-24 1-16,0-1 16,25 25-16,-25-25 15,0 0-15,0 0 16,0 1-16,25-1 0,-25 0 15,25 0-15,-25 0 16,0 1-16,0-1 16,25 0-1,-25 0 1,24 25-16,1-25 16,0 25-1,0-25-15,0 25 16,-1 0-16,1 0 15,-25-24-15,25 24 0,-25-25 16,25 25-16,0 0 0,-1 0 0,1 0 16,0 0-1,0-25-15,0 25 32,-1 0-17,1 0 1,0 0-1,0 0 1,0 0-16,-1 0 16,1 50-1,0-50-15,-25 24 0,25-24 16,0 50-16,-1-25 16,1 0-1,-25 0-15,25-1 16,-25 1-16,25-25 15,-25 25-15,0 0 0,0 0 16,25-1-16,-25 1 16,0 0-16,0 0 0,0 0 15,0-1-15,0 1 16,0 0-16,0 0 16,0 0-16,0-1 15,0 1-15,0 0 0,0 0 16,0 0-16,0-1 15,0 1-15,0 0 0,0 0 16,0 0-16,0-1 16,24-24-16,-24 25 15,0 0-15,0 0 16,0 0-16,0-1 16,0 1-16,0 0 15,0 0 1,0 0-1,25-1 1,-25 1 15,25 0-15,-25 0 0,25-25-16,-25 25 15,25-25-15,-25 25 16,25-1-16,-1-24 15,-24 25-15,25-25 16,0 0 0,25 25-16,-26-25 15,1 0 1,0 0 0,0 0-1,0 0-15,-1 0 16,1-25-16,0 0 15,0 25-15,0-24 16,-1-1 0,1 0-1,0 25 1,-25-25 0,25 0 30,0 0-14,-1 1-17,1 24-15</inkml:trace>
  <inkml:trace contextRef="#ctx0" brushRef="#br0" timeOffset="399.551">14312 12254 0,'0'0'0,"-25"24"31,1 1-16,24 0 1</inkml:trace>
  <inkml:trace contextRef="#ctx0" brushRef="#br0" timeOffset="3246.7439">14263 12328 0,'0'-25'125,"24"0"-109,1 1 15,0 24-31,-25-25 16,25 0-1,0 0-15,-25 0 16,0 0 0,25 1-16,-1 24 15,-24-25-15,25 0 16,-25 0-16,25 25 0,-25-25 16,25 25-16,0-24 0,-25-1 15,24 0-15,1-25 16,0 50-16,-25-24 0,25 24 0,-25-25 15,25 25-15,-25-25 16,0 0-16,24 25 0,-24-25 16,25 25-16,-25-24 0,25 24 0,-25-50 15,25 50-15,-25-25 0,25-24 16,-1 49 0,-24-25-16,25 0 15,0 0 1,-25 0-16,25 25 0,0-24 0,-1-1 15,-24 0 1,25 0-16,0 25 0,-25-25 0,25 25 16,0-24-16,-1-1 15,26 25-15,-50-25 0,25 25 16,-25-25-16,25 0 0,24 1 16,1 24-1,-25-25 1,-1 0-16,1 25 15,25 0-15,-25-25 0,0 25 16,24 0 0,-49-25-16,25 0 0,0 25 15,24 0-15,1 0 16,-25-24-16,0 24 16,-1 0-1,1 0 1,0 0-16,0 0 15,0 0 17,-1 0-1,-48 0 63,-26 0-79,25 0-15,-49 0 16,49 0-16,-25 0 16,26 0-16,-26 0 0,25 0 0,0 0 15,1 0-15,-1 0 0,0 0 16,0 0-16,0 0 31,0 0-15,1 24-16,-1-24 15,0 25-15,0 0 16,0-25-16,-24 25 0,24 0 16,25 0-16,-25-25 15,-24 24-15,24 1 16,0 0-16,0 0 15,0 0 1,25-1-16,0 1 16,0 0-16,0 0 0,-24 0 15,24-1-15,0 1 16,0 0-16,0 0 16,0 0-16,0 24 0,0-24 31,0 0-31,0 0 0,0-1 15,0 1-15,0 0 0,0 0 16,24-25-16,-24 25 0,0-1 16,25 26-1,0-50-15,-25 25 16,25 0-16,-25-1 0,0 1 16,25-25-16,-25 25 15,0 0-15,24 0 0,-24-1 16,25 1-1,0 0 1,0-25 0,-25 25-16,25 0 15,-1-25-15,-24 25 16,25-25-16,0 0 16,0 0-16,0 0 15,-1 0 1,1 0-16,0 0 15,25 24 1,-25-24 0,-1 0-1,-24 25-15,25-25 16,0 0-16,0 0 0,0 0 16,-1 0-16,1 0 15,0 0-15,25 0 16,-26 0-16,1 0 0,-25-25 15,25 25-15,0 0 16,0-24-16,-1-1 16,1 0-16,-25 0 15,25 25-15,-25-25 16,0 0-16,0 1 16,25-1-16,-25 0 15,25 0-15,-25 0 0,0 1 16,0-1-16,0 0 0,0 0 15,0 0-15,0 1 0,0-1 16,0 0-16,0 0 16,0 0-16,0 1 0,0-1 15,0 0 1,0 0-16,0 0 16,0-24-16,0 24 15,0 0 1,-25 0-16,25 1 15,0-1 1,-25 0-16,25 0 31,-25 0-31,25 1 16,-25 24 0,25-25-16,-24 0 15,-1 0 16,0 25-15,0 0 0,25-25-1,-25 1-15,1 24 16,-1-25-16,0 25 31,0 0-15,0 0-1,1 0 1,-1 0 15,50 0 94,-1 0-109,1 0 0,0 0-16,25 0 15,-26 0 1,26 0-16,-25 0 15,24 0-15,-24 0 16,0 0-16,25 0 16,-26 0-16,26 0 15,-25 0-15,0 0 0,-1 0 0,26 0 16,-25 0-16,0 0 16,24 0-16,-24 0 15,0 0-15,0 0 0,-1 0 16,1 0-1,0 0 1,0 0 15,0 0 1,0 0-17,-1-25 1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Letterjoin-Air Plus 34" panose="0200080500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36272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550059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Letterjoin-Air Plus 34" panose="02000805000000020003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Letterjoin-Air Plus 34" panose="02000805000000020003" pitchFamily="50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fld id="{F986B8B0-3830-4833-8613-4F63D3405BB1}" type="datetimeFigureOut">
              <a:rPr lang="en-GB" smtClean="0"/>
              <a:pPr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fld id="{68F87247-F76A-4064-AACE-1142B2B8A2A8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0431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45474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9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27989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21597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47378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99378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73358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67538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11168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199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customXml" Target="../ink/ink3.xml"/><Relationship Id="rId4" Type="http://schemas.openxmlformats.org/officeDocument/2006/relationships/customXml" Target="../ink/ink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7" Type="http://schemas.openxmlformats.org/officeDocument/2006/relationships/image" Target="../media/image8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6.xml"/><Relationship Id="rId5" Type="http://schemas.openxmlformats.org/officeDocument/2006/relationships/customXml" Target="../ink/ink5.xml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7.emf"/><Relationship Id="rId7" Type="http://schemas.openxmlformats.org/officeDocument/2006/relationships/customXml" Target="../ink/ink9.xml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8.xml"/><Relationship Id="rId5" Type="http://schemas.openxmlformats.org/officeDocument/2006/relationships/image" Target="../media/image5.png"/><Relationship Id="rId10" Type="http://schemas.openxmlformats.org/officeDocument/2006/relationships/image" Target="../media/image11.emf"/><Relationship Id="rId4" Type="http://schemas.openxmlformats.org/officeDocument/2006/relationships/image" Target="../media/image7.jpeg"/><Relationship Id="rId9" Type="http://schemas.openxmlformats.org/officeDocument/2006/relationships/customXml" Target="../ink/ink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Welcome to Phonics!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580832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Make sure you have your pencil and paper ready for when you need them. </a:t>
            </a:r>
          </a:p>
          <a:p>
            <a:endParaRPr lang="en-GB" dirty="0" smtClean="0"/>
          </a:p>
          <a:p>
            <a:r>
              <a:rPr lang="en-GB" dirty="0" smtClean="0"/>
              <a:t>Cameras and Microphones off until we say! 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9639" t="4552" r="39846" b="54044"/>
          <a:stretch/>
        </p:blipFill>
        <p:spPr>
          <a:xfrm>
            <a:off x="1369453" y="5417958"/>
            <a:ext cx="850006" cy="8242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1220" t="4660" r="66711" b="53289"/>
          <a:stretch/>
        </p:blipFill>
        <p:spPr>
          <a:xfrm>
            <a:off x="377780" y="5417958"/>
            <a:ext cx="914400" cy="83712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23740" y="4279295"/>
            <a:ext cx="1536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ym typeface="Wingdings" panose="05000000000000000000" pitchFamily="2" charset="2"/>
              </a:rPr>
              <a:t>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34418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7195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Let’s practise some of the sounds we already know…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17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954110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w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54063" y="908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j</a:t>
            </a:r>
            <a:endParaRPr lang="en-GB" sz="287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49310" y="880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y</a:t>
            </a:r>
            <a:endParaRPr lang="en-GB" sz="287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573110" y="8558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z</a:t>
            </a:r>
            <a:endParaRPr lang="en-GB" sz="287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861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x</a:t>
            </a:r>
            <a:endParaRPr lang="en-GB" sz="287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7793" y="95349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h</a:t>
            </a:r>
            <a:endParaRPr lang="en-GB" sz="28700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909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b</a:t>
            </a:r>
            <a:endParaRPr lang="en-GB" sz="2870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63610" y="8272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o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1945" y="924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d</a:t>
            </a:r>
            <a:endParaRPr lang="en-GB" sz="28700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738552" y="66810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ck</a:t>
            </a:r>
            <a:endParaRPr lang="en-GB" sz="28700" dirty="0"/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644067" y="8915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qu</a:t>
            </a:r>
            <a:endParaRPr lang="en-GB" sz="28700" dirty="0"/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439838" y="741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28700" dirty="0"/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17198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i</a:t>
            </a:r>
            <a:endParaRPr lang="en-GB" sz="28700" dirty="0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1132546" y="941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r</a:t>
            </a:r>
            <a:endParaRPr lang="en-GB" sz="28700" dirty="0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99896" y="6624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f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720267" y="7915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ch</a:t>
            </a:r>
            <a:endParaRPr lang="en-GB" sz="28700" dirty="0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749014" y="104568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/>
              <a:t>s</a:t>
            </a:r>
            <a:r>
              <a:rPr lang="en-GB" sz="28700" dirty="0" err="1" smtClean="0"/>
              <a:t>h</a:t>
            </a:r>
            <a:endParaRPr lang="en-GB" sz="28700" dirty="0"/>
          </a:p>
        </p:txBody>
      </p:sp>
    </p:spTree>
    <p:extLst>
      <p:ext uri="{BB962C8B-B14F-4D97-AF65-F5344CB8AC3E}">
        <p14:creationId xmlns:p14="http://schemas.microsoft.com/office/powerpoint/2010/main" val="1736554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954110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w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54063" y="908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j</a:t>
            </a:r>
            <a:endParaRPr lang="en-GB" sz="287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49310" y="880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y</a:t>
            </a:r>
            <a:endParaRPr lang="en-GB" sz="287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573110" y="8558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z</a:t>
            </a:r>
            <a:endParaRPr lang="en-GB" sz="287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861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x</a:t>
            </a:r>
            <a:endParaRPr lang="en-GB" sz="287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7793" y="95349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h</a:t>
            </a:r>
            <a:endParaRPr lang="en-GB" sz="28700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909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b</a:t>
            </a:r>
            <a:endParaRPr lang="en-GB" sz="2870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63610" y="8272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o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1945" y="924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d</a:t>
            </a:r>
            <a:endParaRPr lang="en-GB" sz="28700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738552" y="66810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ck</a:t>
            </a:r>
            <a:endParaRPr lang="en-GB" sz="28700" dirty="0"/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644067" y="8915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qu</a:t>
            </a:r>
            <a:endParaRPr lang="en-GB" sz="28700" dirty="0"/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439838" y="741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28700" dirty="0"/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17198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i</a:t>
            </a:r>
            <a:endParaRPr lang="en-GB" sz="28700" dirty="0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1132546" y="941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r</a:t>
            </a:r>
            <a:endParaRPr lang="en-GB" sz="28700" dirty="0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99896" y="6624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f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720267" y="7915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ch</a:t>
            </a:r>
            <a:endParaRPr lang="en-GB" sz="28700" dirty="0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749014" y="104568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/>
              <a:t>s</a:t>
            </a:r>
            <a:r>
              <a:rPr lang="en-GB" sz="28700" dirty="0" err="1" smtClean="0"/>
              <a:t>h</a:t>
            </a:r>
            <a:endParaRPr lang="en-GB" sz="28700" dirty="0"/>
          </a:p>
        </p:txBody>
      </p:sp>
      <p:sp>
        <p:nvSpPr>
          <p:cNvPr id="28" name="TextBox 27"/>
          <p:cNvSpPr txBox="1"/>
          <p:nvPr/>
        </p:nvSpPr>
        <p:spPr>
          <a:xfrm>
            <a:off x="9177963" y="450151"/>
            <a:ext cx="27118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Letterjoin-Air Plus 34" panose="02000805000000020003" pitchFamily="50" charset="0"/>
              </a:rPr>
              <a:t>My turn… </a:t>
            </a:r>
          </a:p>
          <a:p>
            <a:pPr algn="ctr"/>
            <a:r>
              <a:rPr lang="en-GB" sz="3200" dirty="0" smtClean="0">
                <a:latin typeface="Letterjoin-Air Plus 34" panose="02000805000000020003" pitchFamily="50" charset="0"/>
              </a:rPr>
              <a:t>Your turn…</a:t>
            </a:r>
            <a:endParaRPr lang="en-GB" sz="2800" dirty="0" smtClean="0">
              <a:latin typeface="Letterjoin-Air Plus 34" panose="02000805000000020003" pitchFamily="50" charset="0"/>
            </a:endParaRP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6365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4143" y="116284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Let’s have a go at reading these words…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526" y="180938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9600" dirty="0" smtClean="0"/>
          </a:p>
          <a:p>
            <a:pPr marL="0" indent="0" algn="ctr">
              <a:buNone/>
            </a:pPr>
            <a:r>
              <a:rPr lang="en-GB" sz="11500" dirty="0" smtClean="0"/>
              <a:t>fit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075" y="5342709"/>
            <a:ext cx="115345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latin typeface="Letterjoin-Air Plus 34" panose="02000805000000020003" pitchFamily="50" charset="0"/>
            </a:endParaRP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Use your robot arms and blending hands!</a:t>
            </a: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Tell your grown up the answer… 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064560" y="164470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u="sng" dirty="0" smtClean="0"/>
              <a:t>qu</a:t>
            </a:r>
            <a:r>
              <a:rPr lang="en-GB" sz="11500" dirty="0" smtClean="0"/>
              <a:t>a</a:t>
            </a:r>
            <a:r>
              <a:rPr lang="en-GB" sz="11500" u="sng" dirty="0" smtClean="0"/>
              <a:t>ck</a:t>
            </a:r>
            <a:endParaRPr lang="en-GB" sz="11500" u="sng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021761" y="173003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run</a:t>
            </a:r>
            <a:endParaRPr lang="en-GB" sz="115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54634" y="164739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bru</a:t>
            </a:r>
            <a:r>
              <a:rPr lang="en-GB" sz="11500" u="sng" dirty="0" smtClean="0"/>
              <a:t>sh</a:t>
            </a:r>
            <a:endParaRPr lang="en-GB" sz="11500" u="sng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084869" y="306659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chip</a:t>
            </a:r>
            <a:endParaRPr lang="en-GB" sz="115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1195252" y="168438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pen</a:t>
            </a:r>
            <a:endParaRPr lang="en-GB" sz="11500" dirty="0"/>
          </a:p>
        </p:txBody>
      </p:sp>
      <p:sp>
        <p:nvSpPr>
          <p:cNvPr id="16" name="TextBox 15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52031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9" grpId="0" build="p"/>
      <p:bldP spid="9" grpId="1" build="p"/>
      <p:bldP spid="11" grpId="0" build="p"/>
      <p:bldP spid="11" grpId="1" build="p"/>
      <p:bldP spid="12" grpId="0" build="p"/>
      <p:bldP spid="12" grpId="1" build="p"/>
      <p:bldP spid="14" grpId="0" build="p"/>
      <p:bldP spid="14" grpId="1" build="p"/>
      <p:bldP spid="15" grpId="0"/>
      <p:bldP spid="1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526" y="180938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9600" dirty="0" smtClean="0"/>
          </a:p>
          <a:p>
            <a:pPr marL="0" indent="0" algn="ctr">
              <a:buNone/>
            </a:pPr>
            <a:r>
              <a:rPr lang="en-GB" sz="11500" dirty="0" smtClean="0"/>
              <a:t>fit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064560" y="164470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u="sng" dirty="0" smtClean="0"/>
              <a:t>qu</a:t>
            </a:r>
            <a:r>
              <a:rPr lang="en-GB" sz="11500" dirty="0" smtClean="0"/>
              <a:t>a</a:t>
            </a:r>
            <a:r>
              <a:rPr lang="en-GB" sz="11500" u="sng" dirty="0" smtClean="0"/>
              <a:t>ck</a:t>
            </a:r>
            <a:endParaRPr lang="en-GB" sz="11500" u="sng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021761" y="173003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run</a:t>
            </a:r>
            <a:endParaRPr lang="en-GB" sz="115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54634" y="164739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bru</a:t>
            </a:r>
            <a:r>
              <a:rPr lang="en-GB" sz="11500" u="sng" dirty="0" smtClean="0"/>
              <a:t>sh</a:t>
            </a:r>
            <a:endParaRPr lang="en-GB" sz="11500" u="sng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084869" y="306659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chip</a:t>
            </a:r>
            <a:endParaRPr lang="en-GB" sz="115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1195252" y="168438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pen</a:t>
            </a:r>
            <a:endParaRPr lang="en-GB" sz="11500" dirty="0"/>
          </a:p>
        </p:txBody>
      </p:sp>
      <p:sp>
        <p:nvSpPr>
          <p:cNvPr id="16" name="TextBox 15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034143" y="116284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Letterjoin-Air Plus 34" panose="0200080500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mtClean="0"/>
              <a:t>This time we will try to read the words fluently… 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31075" y="5342709"/>
            <a:ext cx="115345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latin typeface="Letterjoin-Air Plus 34" panose="02000805000000020003" pitchFamily="50" charset="0"/>
            </a:endParaRP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Remember fluently means with no robot arms and blending hands. Use just your eyes to read the words. 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2520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9" grpId="0" build="p"/>
      <p:bldP spid="9" grpId="1" build="p"/>
      <p:bldP spid="11" grpId="0" build="p"/>
      <p:bldP spid="11" grpId="1" build="p"/>
      <p:bldP spid="12" grpId="0" build="p"/>
      <p:bldP spid="12" grpId="1" build="p"/>
      <p:bldP spid="14" grpId="0" build="p"/>
      <p:bldP spid="14" grpId="1" build="p"/>
      <p:bldP spid="15" grpId="0"/>
      <p:bldP spid="1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Sound talking!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4893" y="1690687"/>
            <a:ext cx="6186489" cy="41168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3257" t="13536" r="47371" b="40417"/>
          <a:stretch/>
        </p:blipFill>
        <p:spPr>
          <a:xfrm>
            <a:off x="3434476" y="1883901"/>
            <a:ext cx="5807322" cy="37304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51772" t="28470" r="-1144" b="39671"/>
          <a:stretch/>
        </p:blipFill>
        <p:spPr>
          <a:xfrm>
            <a:off x="2752384" y="2024743"/>
            <a:ext cx="7230291" cy="321346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6653" y="2152516"/>
            <a:ext cx="6484729" cy="3602627"/>
          </a:xfrm>
          <a:prstGeom prst="rect">
            <a:avLst/>
          </a:prstGeom>
        </p:spPr>
      </p:pic>
      <p:pic>
        <p:nvPicPr>
          <p:cNvPr id="17" name="Picture 2" descr="Image result for mot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187" y="1690685"/>
            <a:ext cx="7198152" cy="422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45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Today’s new sound is: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sz="6600" dirty="0" smtClean="0"/>
          </a:p>
          <a:p>
            <a:pPr marL="0" indent="0" algn="ctr">
              <a:buNone/>
            </a:pPr>
            <a:r>
              <a:rPr lang="en-GB" sz="23900" dirty="0" err="1"/>
              <a:t>t</a:t>
            </a:r>
            <a:r>
              <a:rPr lang="en-GB" sz="23900" dirty="0" err="1" smtClean="0"/>
              <a:t>h</a:t>
            </a:r>
            <a:endParaRPr lang="en-GB" sz="23900" dirty="0"/>
          </a:p>
        </p:txBody>
      </p:sp>
    </p:spTree>
    <p:extLst>
      <p:ext uri="{BB962C8B-B14F-4D97-AF65-F5344CB8AC3E}">
        <p14:creationId xmlns:p14="http://schemas.microsoft.com/office/powerpoint/2010/main" val="63984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91696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Have a go at writing the new sound: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650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1500" dirty="0" err="1"/>
              <a:t>t</a:t>
            </a:r>
            <a:r>
              <a:rPr lang="en-GB" sz="11500" dirty="0" err="1" smtClean="0"/>
              <a:t>h</a:t>
            </a:r>
            <a:endParaRPr lang="en-GB" sz="115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Ink 5"/>
              <p14:cNvContentPartPr/>
              <p14:nvPr/>
            </p14:nvContentPartPr>
            <p14:xfrm>
              <a:off x="1776960" y="4456080"/>
              <a:ext cx="1723680" cy="100044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48520" y="4427640"/>
                <a:ext cx="1780560" cy="10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2" name="Ink 11"/>
              <p14:cNvContentPartPr/>
              <p14:nvPr/>
            </p14:nvContentPartPr>
            <p14:xfrm>
              <a:off x="4372320" y="4456080"/>
              <a:ext cx="1723680" cy="1000440"/>
            </p14:xfrm>
          </p:contentPart>
        </mc:Choice>
        <mc:Fallback xmlns="">
          <p:pic>
            <p:nvPicPr>
              <p:cNvPr id="12" name="Ink 1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343880" y="4427640"/>
                <a:ext cx="1780560" cy="10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3" name="Ink 12"/>
              <p14:cNvContentPartPr/>
              <p14:nvPr/>
            </p14:nvContentPartPr>
            <p14:xfrm>
              <a:off x="7863060" y="4479690"/>
              <a:ext cx="1723680" cy="1000440"/>
            </p14:xfrm>
          </p:contentPart>
        </mc:Choice>
        <mc:Fallback xmlns="">
          <p:pic>
            <p:nvPicPr>
              <p:cNvPr id="13" name="Ink 1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834620" y="4451250"/>
                <a:ext cx="1780560" cy="1057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52096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2371" y="-248993"/>
            <a:ext cx="10515600" cy="1325563"/>
          </a:xfrm>
        </p:spPr>
        <p:txBody>
          <a:bodyPr/>
          <a:lstStyle/>
          <a:p>
            <a:pPr algn="ctr"/>
            <a:r>
              <a:rPr lang="en-GB" dirty="0" err="1"/>
              <a:t>t</a:t>
            </a:r>
            <a:r>
              <a:rPr lang="en-GB" smtClean="0"/>
              <a:t>h</a:t>
            </a:r>
            <a:r>
              <a:rPr lang="en-GB" dirty="0" smtClean="0"/>
              <a:t> words…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31075" y="5998944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19" name="TextBox 18"/>
          <p:cNvSpPr txBox="1"/>
          <p:nvPr/>
        </p:nvSpPr>
        <p:spPr>
          <a:xfrm>
            <a:off x="3809468" y="3782953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smtClean="0">
                <a:latin typeface="Letterjoin-Air Plus 34" panose="02000805000000020003" pitchFamily="50" charset="0"/>
              </a:rPr>
              <a:t>b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185096" y="3796666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60724" y="3741721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th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3" name="AutoShape 2" descr="Image result for shi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7329" y="784878"/>
            <a:ext cx="4401993" cy="292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97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21230" y="3801289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th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03965" y="3801289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64085" y="3801288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ck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6572" y="6017281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57" t="13536" r="47371" b="40417"/>
          <a:stretch/>
        </p:blipFill>
        <p:spPr>
          <a:xfrm>
            <a:off x="4023358" y="966651"/>
            <a:ext cx="3762103" cy="241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737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44091" y="3801286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th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03966" y="3801286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90211" y="3746692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6572" y="6017281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51772" t="28470" r="-1144" b="39671"/>
          <a:stretch/>
        </p:blipFill>
        <p:spPr>
          <a:xfrm>
            <a:off x="4023358" y="966651"/>
            <a:ext cx="3762103" cy="1672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66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26155" y="3814349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93821" y="3814349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err="1">
                <a:latin typeface="Letterjoin-Air Plus 34" panose="02000805000000020003" pitchFamily="50" charset="0"/>
              </a:rPr>
              <a:t>a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61487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th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6572" y="6017281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458" y="211722"/>
            <a:ext cx="6484729" cy="3602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9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28699" y="3788213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smtClean="0">
                <a:latin typeface="Letterjoin-Air Plus 34" panose="02000805000000020003" pitchFamily="50" charset="0"/>
              </a:rPr>
              <a:t>m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43350" y="3788213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04361" y="3775136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th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6572" y="6017281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1026" name="Picture 2" descr="Image result for mo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300" y="450892"/>
            <a:ext cx="5423590" cy="318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80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206" y="84702"/>
            <a:ext cx="10515600" cy="1325563"/>
          </a:xfrm>
        </p:spPr>
        <p:txBody>
          <a:bodyPr/>
          <a:lstStyle/>
          <a:p>
            <a:pPr algn="ctr"/>
            <a:r>
              <a:rPr lang="en-GB" dirty="0" err="1"/>
              <a:t>s</a:t>
            </a:r>
            <a:r>
              <a:rPr lang="en-GB" dirty="0" err="1" smtClean="0"/>
              <a:t>h</a:t>
            </a:r>
            <a:r>
              <a:rPr lang="en-GB" dirty="0" smtClean="0"/>
              <a:t> words…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3930" y="1542769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9600" dirty="0" smtClean="0"/>
          </a:p>
          <a:p>
            <a:pPr marL="0" indent="0" algn="ctr">
              <a:buNone/>
            </a:pPr>
            <a:r>
              <a:rPr lang="en-GB" sz="11500" dirty="0" smtClean="0"/>
              <a:t>fish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921" y="5414158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We have seen these words before, so have a go at reading them without the help of robot arms and blending hands!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4" name="TextBox 3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63930" y="154744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shop</a:t>
            </a:r>
            <a:endParaRPr lang="en-GB" sz="115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98740" y="313494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9600" dirty="0" smtClean="0"/>
              <a:t>shed</a:t>
            </a:r>
            <a:endParaRPr lang="en-GB" sz="11500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1058908" y="299777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brush</a:t>
            </a:r>
            <a:endParaRPr lang="en-GB" sz="1150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1082312" y="153087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ship</a:t>
            </a:r>
            <a:endParaRPr lang="en-GB" sz="11500" dirty="0"/>
          </a:p>
        </p:txBody>
      </p:sp>
    </p:spTree>
    <p:extLst>
      <p:ext uri="{BB962C8B-B14F-4D97-AF65-F5344CB8AC3E}">
        <p14:creationId xmlns:p14="http://schemas.microsoft.com/office/powerpoint/2010/main" val="34834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13" grpId="0" build="p"/>
      <p:bldP spid="13" grpId="1" build="p"/>
      <p:bldP spid="16" grpId="0"/>
      <p:bldP spid="16" grpId="1"/>
      <p:bldP spid="17" grpId="0" build="p"/>
      <p:bldP spid="17" grpId="1" build="p"/>
      <p:bldP spid="18" grpId="0" build="p"/>
      <p:bldP spid="18" grpI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Find the </a:t>
            </a:r>
            <a:r>
              <a:rPr lang="en-GB" dirty="0" err="1"/>
              <a:t>t</a:t>
            </a:r>
            <a:r>
              <a:rPr lang="en-GB" dirty="0" err="1" smtClean="0"/>
              <a:t>h</a:t>
            </a:r>
            <a:r>
              <a:rPr lang="en-GB" dirty="0" smtClean="0"/>
              <a:t> words!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896640" y="5426454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bed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04954" y="3417273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bath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04954" y="2065717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mitten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600" y="234696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ship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44682" y="3721629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thin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35886" y="574962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fish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19457" y="3542385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moth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43600" y="598195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path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13076" y="2172534"/>
            <a:ext cx="19180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thick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8565" y="5773573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chop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58596" y="4709017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brush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731139" y="222493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  <p:sp>
        <p:nvSpPr>
          <p:cNvPr id="16" name="TextBox 15"/>
          <p:cNvSpPr txBox="1"/>
          <p:nvPr/>
        </p:nvSpPr>
        <p:spPr>
          <a:xfrm>
            <a:off x="4359728" y="462853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chip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07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5" y="1593033"/>
            <a:ext cx="10515600" cy="318797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Let’s have a go at writing some of the new words we have learnt to read!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344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/>
          <a:srcRect l="3257" t="13536" r="47371" b="40417"/>
          <a:stretch/>
        </p:blipFill>
        <p:spPr>
          <a:xfrm>
            <a:off x="838200" y="1313256"/>
            <a:ext cx="1619796" cy="1040495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838200" y="1316038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2317523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38200" y="3379447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Ink 12"/>
              <p14:cNvContentPartPr/>
              <p14:nvPr/>
            </p14:nvContentPartPr>
            <p14:xfrm>
              <a:off x="3539255" y="3440931"/>
              <a:ext cx="1723680" cy="1000440"/>
            </p14:xfrm>
          </p:contentPart>
        </mc:Choice>
        <mc:Fallback xmlns="">
          <p:pic>
            <p:nvPicPr>
              <p:cNvPr id="13" name="Ink 1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10815" y="3412491"/>
                <a:ext cx="1780560" cy="1057320"/>
              </a:xfrm>
              <a:prstGeom prst="rect">
                <a:avLst/>
              </a:prstGeom>
            </p:spPr>
          </p:pic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2"/>
          <a:srcRect l="51772" t="28470" r="-1144" b="39671"/>
          <a:stretch/>
        </p:blipFill>
        <p:spPr>
          <a:xfrm>
            <a:off x="838200" y="3482858"/>
            <a:ext cx="2089359" cy="92860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0" name="Ink 19"/>
              <p14:cNvContentPartPr/>
              <p14:nvPr/>
            </p14:nvContentPartPr>
            <p14:xfrm>
              <a:off x="3286706" y="1304020"/>
              <a:ext cx="1723680" cy="1000440"/>
            </p14:xfrm>
          </p:contentPart>
        </mc:Choice>
        <mc:Fallback xmlns="">
          <p:pic>
            <p:nvPicPr>
              <p:cNvPr id="20" name="Ink 1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258266" y="1275580"/>
                <a:ext cx="1780560" cy="10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/>
              <p14:cNvContentPartPr/>
              <p14:nvPr/>
            </p14:nvContentPartPr>
            <p14:xfrm>
              <a:off x="5509440" y="1339560"/>
              <a:ext cx="2545560" cy="310788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481000" y="1311120"/>
                <a:ext cx="2602440" cy="3164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5418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1316038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2317523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38200" y="3379447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7" name="Ink 16"/>
              <p14:cNvContentPartPr/>
              <p14:nvPr/>
            </p14:nvContentPartPr>
            <p14:xfrm>
              <a:off x="6137924" y="3440931"/>
              <a:ext cx="1723680" cy="1000440"/>
            </p14:xfrm>
          </p:contentPart>
        </mc:Choice>
        <mc:Fallback xmlns="">
          <p:pic>
            <p:nvPicPr>
              <p:cNvPr id="17" name="Ink 1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109484" y="3412491"/>
                <a:ext cx="1780560" cy="1057320"/>
              </a:xfrm>
              <a:prstGeom prst="rect">
                <a:avLst/>
              </a:prstGeom>
            </p:spPr>
          </p:pic>
        </mc:Fallback>
      </mc:AlternateContent>
      <p:pic>
        <p:nvPicPr>
          <p:cNvPr id="18" name="Picture 2" descr="Image result for mot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379447"/>
            <a:ext cx="1807529" cy="106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1322569"/>
            <a:ext cx="1785856" cy="99214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0" name="Ink 19"/>
              <p14:cNvContentPartPr/>
              <p14:nvPr/>
            </p14:nvContentPartPr>
            <p14:xfrm>
              <a:off x="5598831" y="1314271"/>
              <a:ext cx="1723680" cy="1000440"/>
            </p14:xfrm>
          </p:contentPart>
        </mc:Choice>
        <mc:Fallback xmlns="">
          <p:pic>
            <p:nvPicPr>
              <p:cNvPr id="20" name="Ink 19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70391" y="1285831"/>
                <a:ext cx="1780560" cy="10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" name="Ink 1"/>
              <p14:cNvContentPartPr/>
              <p14:nvPr/>
            </p14:nvContentPartPr>
            <p14:xfrm>
              <a:off x="3509280" y="1759320"/>
              <a:ext cx="1750680" cy="125028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480840" y="1730880"/>
                <a:ext cx="1807560" cy="130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2" name="Ink 11"/>
              <p14:cNvContentPartPr/>
              <p14:nvPr/>
            </p14:nvContentPartPr>
            <p14:xfrm>
              <a:off x="3654874" y="3816503"/>
              <a:ext cx="2340000" cy="616680"/>
            </p14:xfrm>
          </p:contentPart>
        </mc:Choice>
        <mc:Fallback xmlns="">
          <p:pic>
            <p:nvPicPr>
              <p:cNvPr id="12" name="Ink 11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626434" y="3788063"/>
                <a:ext cx="2396880" cy="673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2548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Tricky words!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5181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Lets read some tricky words you already know!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657601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into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97680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the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16733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I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6024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go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71852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no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1378" y="2668914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to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27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102" y="1329712"/>
            <a:ext cx="9836332" cy="1325563"/>
          </a:xfrm>
        </p:spPr>
        <p:txBody>
          <a:bodyPr>
            <a:normAutofit/>
          </a:bodyPr>
          <a:lstStyle/>
          <a:p>
            <a:pPr algn="r"/>
            <a:r>
              <a:rPr lang="en-GB" dirty="0" smtClean="0"/>
              <a:t>Can anyone remember our 2 new tricky words this week?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682489" y="2194422"/>
            <a:ext cx="4082688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 dirty="0" smtClean="0">
                <a:sym typeface="Wingdings" panose="05000000000000000000" pitchFamily="2" charset="2"/>
              </a:rPr>
              <a:t></a:t>
            </a:r>
            <a:endParaRPr lang="en-GB" sz="28700" dirty="0"/>
          </a:p>
        </p:txBody>
      </p:sp>
    </p:spTree>
    <p:extLst>
      <p:ext uri="{BB962C8B-B14F-4D97-AF65-F5344CB8AC3E}">
        <p14:creationId xmlns:p14="http://schemas.microsoft.com/office/powerpoint/2010/main" val="128161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650523" y="1123268"/>
            <a:ext cx="6081305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 dirty="0" smtClean="0">
                <a:latin typeface="Letterjoin-Air Plus 34" panose="02000805000000020003" pitchFamily="50" charset="0"/>
                <a:sym typeface="Wingdings" panose="05000000000000000000" pitchFamily="2" charset="2"/>
              </a:rPr>
              <a:t>he</a:t>
            </a:r>
            <a:endParaRPr lang="en-GB" sz="287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11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00997" y="1083511"/>
            <a:ext cx="8771803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 dirty="0" smtClean="0">
                <a:latin typeface="Letterjoin-Air Plus 34" panose="02000805000000020003" pitchFamily="50" charset="0"/>
                <a:sym typeface="Wingdings" panose="05000000000000000000" pitchFamily="2" charset="2"/>
              </a:rPr>
              <a:t>she</a:t>
            </a:r>
            <a:endParaRPr lang="en-GB" sz="287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88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Let’s have a go at reading sentences!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She is on the ship.</a:t>
            </a:r>
          </a:p>
          <a:p>
            <a:pPr marL="0" indent="0">
              <a:buNone/>
            </a:pP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10937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Let’s have a go at reading sentences!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Eh went to </a:t>
            </a:r>
            <a:r>
              <a:rPr lang="en-GB" sz="8000" dirty="0" err="1" smtClean="0"/>
              <a:t>teh</a:t>
            </a:r>
            <a:r>
              <a:rPr lang="en-GB" sz="8000" dirty="0" smtClean="0"/>
              <a:t> shop.</a:t>
            </a:r>
          </a:p>
          <a:p>
            <a:pPr marL="0" indent="0">
              <a:buNone/>
            </a:pP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73162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Let’s have a go at reading sentences!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He went to the shop.</a:t>
            </a:r>
          </a:p>
          <a:p>
            <a:pPr marL="0" indent="0">
              <a:buNone/>
            </a:pP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45621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3741" y="177375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Can you help me put this sentence in order?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>
              <a:buNone/>
            </a:pPr>
            <a:endParaRPr lang="en-GB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10716712" y="1485461"/>
            <a:ext cx="14426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Letterjoin-Air Plus 34" panose="02000805000000020003" pitchFamily="50" charset="0"/>
              </a:rPr>
              <a:t>I </a:t>
            </a:r>
            <a:endParaRPr lang="en-GB" sz="96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6733" y="4052518"/>
            <a:ext cx="14426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Letterjoin-Air Plus 34" panose="02000805000000020003" pitchFamily="50" charset="0"/>
              </a:rPr>
              <a:t>I </a:t>
            </a:r>
            <a:endParaRPr lang="en-GB" sz="9600" dirty="0">
              <a:latin typeface="Letterjoin-Air Plus 34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9427" y="1343800"/>
            <a:ext cx="49587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Letterjoin-Air Plus 34" panose="02000805000000020003" pitchFamily="50" charset="0"/>
              </a:rPr>
              <a:t>got </a:t>
            </a:r>
            <a:endParaRPr lang="en-GB" sz="96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37284" y="4079885"/>
            <a:ext cx="49587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Letterjoin-Air Plus 34" panose="02000805000000020003" pitchFamily="50" charset="0"/>
              </a:rPr>
              <a:t>got </a:t>
            </a:r>
            <a:endParaRPr lang="en-GB" sz="9600" dirty="0">
              <a:latin typeface="Letterjoin-Air Plus 34" panose="0200080500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30014" y="2101659"/>
            <a:ext cx="49587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Letterjoin-Air Plus 34" panose="02000805000000020003" pitchFamily="50" charset="0"/>
              </a:rPr>
              <a:t>in </a:t>
            </a:r>
            <a:endParaRPr lang="en-GB" sz="9600" dirty="0">
              <a:latin typeface="Letterjoin-Air Plus 34" panose="02000805000000020003" pitchFamily="50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67570" y="4093604"/>
            <a:ext cx="49587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Letterjoin-Air Plus 34" panose="02000805000000020003" pitchFamily="50" charset="0"/>
              </a:rPr>
              <a:t>in </a:t>
            </a:r>
            <a:endParaRPr lang="en-GB" sz="9600" dirty="0">
              <a:latin typeface="Letterjoin-Air Plus 34" panose="02000805000000020003" pitchFamily="50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11341" y="5030721"/>
            <a:ext cx="2495550" cy="18383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020733" y="1967286"/>
            <a:ext cx="49587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Letterjoin-Air Plus 34" panose="02000805000000020003" pitchFamily="50" charset="0"/>
              </a:rPr>
              <a:t>the </a:t>
            </a:r>
            <a:endParaRPr lang="en-GB" sz="9600" dirty="0">
              <a:latin typeface="Letterjoin-Air Plus 34" panose="02000805000000020003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14849" y="4153144"/>
            <a:ext cx="49587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Letterjoin-Air Plus 34" panose="02000805000000020003" pitchFamily="50" charset="0"/>
              </a:rPr>
              <a:t>the </a:t>
            </a:r>
            <a:endParaRPr lang="en-GB" sz="9600" dirty="0">
              <a:latin typeface="Letterjoin-Air Plus 34" panose="020008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47824" y="1565029"/>
            <a:ext cx="49587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Letterjoin-Air Plus 34" panose="02000805000000020003" pitchFamily="50" charset="0"/>
              </a:rPr>
              <a:t>bath. </a:t>
            </a:r>
            <a:endParaRPr lang="en-GB" sz="9600" dirty="0">
              <a:latin typeface="Letterjoin-Air Plus 34" panose="02000805000000020003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494207" y="4178786"/>
            <a:ext cx="49587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Letterjoin-Air Plus 34" panose="02000805000000020003" pitchFamily="50" charset="0"/>
              </a:rPr>
              <a:t>bath. </a:t>
            </a:r>
            <a:endParaRPr lang="en-GB" sz="96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40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  <p:bldP spid="11" grpId="0"/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7080" y="352062"/>
            <a:ext cx="10515600" cy="1325563"/>
          </a:xfrm>
        </p:spPr>
        <p:txBody>
          <a:bodyPr/>
          <a:lstStyle/>
          <a:p>
            <a:r>
              <a:rPr lang="en-GB" dirty="0" smtClean="0"/>
              <a:t>More information…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1938" y="2634008"/>
            <a:ext cx="11102009" cy="4351338"/>
          </a:xfrm>
        </p:spPr>
        <p:txBody>
          <a:bodyPr/>
          <a:lstStyle/>
          <a:p>
            <a:r>
              <a:rPr lang="en-GB" dirty="0" smtClean="0"/>
              <a:t>More handwriting fun can be found using the Letter join app – log in details are on our school website!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These lessons are recorded and I will post them onto YouTube for your child to re-watch if they need to. 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07063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481</Words>
  <Application>Microsoft Office PowerPoint</Application>
  <PresentationFormat>Widescreen</PresentationFormat>
  <Paragraphs>160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Letterjoin-Air Plus 34</vt:lpstr>
      <vt:lpstr>Wingdings</vt:lpstr>
      <vt:lpstr>Office Theme</vt:lpstr>
      <vt:lpstr>Welcome to Phonics!</vt:lpstr>
      <vt:lpstr>Let’s practise some of the sounds we already know… </vt:lpstr>
      <vt:lpstr>PowerPoint Presentation</vt:lpstr>
      <vt:lpstr>PowerPoint Presentation</vt:lpstr>
      <vt:lpstr>Let’s have a go at reading these words…</vt:lpstr>
      <vt:lpstr>PowerPoint Presentation</vt:lpstr>
      <vt:lpstr>Sound talking!</vt:lpstr>
      <vt:lpstr>Today’s new sound is: </vt:lpstr>
      <vt:lpstr>Have a go at writing the new sound: </vt:lpstr>
      <vt:lpstr>th words…</vt:lpstr>
      <vt:lpstr>PowerPoint Presentation</vt:lpstr>
      <vt:lpstr>PowerPoint Presentation</vt:lpstr>
      <vt:lpstr>PowerPoint Presentation</vt:lpstr>
      <vt:lpstr>PowerPoint Presentation</vt:lpstr>
      <vt:lpstr>sh words…</vt:lpstr>
      <vt:lpstr>Find the th words! </vt:lpstr>
      <vt:lpstr>Let’s have a go at writing some of the new words we have learnt to read!</vt:lpstr>
      <vt:lpstr>PowerPoint Presentation</vt:lpstr>
      <vt:lpstr>PowerPoint Presentation</vt:lpstr>
      <vt:lpstr>Tricky words!</vt:lpstr>
      <vt:lpstr>Can anyone remember our 2 new tricky words this week?</vt:lpstr>
      <vt:lpstr>PowerPoint Presentation</vt:lpstr>
      <vt:lpstr>PowerPoint Presentation</vt:lpstr>
      <vt:lpstr>Let’s have a go at reading sentences!</vt:lpstr>
      <vt:lpstr>Let’s have a go at reading sentences!</vt:lpstr>
      <vt:lpstr>Let’s have a go at reading sentences!</vt:lpstr>
      <vt:lpstr>Can you help me put this sentence in order?</vt:lpstr>
      <vt:lpstr>More information…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Phonics!</dc:title>
  <dc:creator>Charlotte Jenkins</dc:creator>
  <cp:lastModifiedBy>Charlotte Jenkins</cp:lastModifiedBy>
  <cp:revision>21</cp:revision>
  <dcterms:created xsi:type="dcterms:W3CDTF">2021-02-09T09:49:31Z</dcterms:created>
  <dcterms:modified xsi:type="dcterms:W3CDTF">2021-03-02T13:00:18Z</dcterms:modified>
</cp:coreProperties>
</file>