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70" d="100"/>
          <a:sy n="70" d="100"/>
        </p:scale>
        <p:origin x="53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49C443-170A-425B-93B7-BA8F46FFF504}" type="datetimeFigureOut">
              <a:rPr lang="en-GB" smtClean="0"/>
              <a:t>13/07/2021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C32122-9B86-4988-82F0-042989A798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79479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49C443-170A-425B-93B7-BA8F46FFF504}" type="datetimeFigureOut">
              <a:rPr lang="en-GB" smtClean="0"/>
              <a:t>13/07/2021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C32122-9B86-4988-82F0-042989A798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15661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49C443-170A-425B-93B7-BA8F46FFF504}" type="datetimeFigureOut">
              <a:rPr lang="en-GB" smtClean="0"/>
              <a:t>13/07/2021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C32122-9B86-4988-82F0-042989A798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35041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49C443-170A-425B-93B7-BA8F46FFF504}" type="datetimeFigureOut">
              <a:rPr lang="en-GB" smtClean="0"/>
              <a:t>13/07/2021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C32122-9B86-4988-82F0-042989A798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234073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49C443-170A-425B-93B7-BA8F46FFF504}" type="datetimeFigureOut">
              <a:rPr lang="en-GB" smtClean="0"/>
              <a:t>13/07/2021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C32122-9B86-4988-82F0-042989A798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227103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49C443-170A-425B-93B7-BA8F46FFF504}" type="datetimeFigureOut">
              <a:rPr lang="en-GB" smtClean="0"/>
              <a:t>13/07/2021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C32122-9B86-4988-82F0-042989A798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71579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49C443-170A-425B-93B7-BA8F46FFF504}" type="datetimeFigureOut">
              <a:rPr lang="en-GB" smtClean="0"/>
              <a:t>13/07/2021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C32122-9B86-4988-82F0-042989A798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769645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49C443-170A-425B-93B7-BA8F46FFF504}" type="datetimeFigureOut">
              <a:rPr lang="en-GB" smtClean="0"/>
              <a:t>13/07/2021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C32122-9B86-4988-82F0-042989A798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23765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49C443-170A-425B-93B7-BA8F46FFF504}" type="datetimeFigureOut">
              <a:rPr lang="en-GB" smtClean="0"/>
              <a:t>13/07/2021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C32122-9B86-4988-82F0-042989A798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893138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49C443-170A-425B-93B7-BA8F46FFF504}" type="datetimeFigureOut">
              <a:rPr lang="en-GB" smtClean="0"/>
              <a:t>13/07/2021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C32122-9B86-4988-82F0-042989A798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78668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49C443-170A-425B-93B7-BA8F46FFF504}" type="datetimeFigureOut">
              <a:rPr lang="en-GB" smtClean="0"/>
              <a:t>13/07/2021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C32122-9B86-4988-82F0-042989A798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84754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B49C443-170A-425B-93B7-BA8F46FFF504}" type="datetimeFigureOut">
              <a:rPr lang="en-GB" smtClean="0"/>
              <a:t>13/07/2021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BC32122-9B86-4988-82F0-042989A798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477745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5196" y="109727"/>
            <a:ext cx="11738580" cy="64979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945961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</TotalTime>
  <Words>0</Words>
  <Application>Microsoft Office PowerPoint</Application>
  <PresentationFormat>Widescreen</PresentationFormat>
  <Paragraphs>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>Forestdale Primary School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Frankie Ashe</dc:creator>
  <cp:lastModifiedBy>Frankie Ashe</cp:lastModifiedBy>
  <cp:revision>3</cp:revision>
  <dcterms:created xsi:type="dcterms:W3CDTF">2021-07-13T07:31:46Z</dcterms:created>
  <dcterms:modified xsi:type="dcterms:W3CDTF">2021-07-13T07:34:52Z</dcterms:modified>
</cp:coreProperties>
</file>