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44" d="100"/>
          <a:sy n="44" d="100"/>
        </p:scale>
        <p:origin x="70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7/11/2021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7/11/2021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7/11/2021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7/11/2021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7/11/2021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7/11/2021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7/11/2021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7/11/2021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7/11/2021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7/11/2021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7/11/2021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7/11/2021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7/11/2021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7/11/2021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7/11/2021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7/11/2021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7/11/2021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7/11/2021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65143" y="904486"/>
            <a:ext cx="3367314" cy="5021690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Tough Ten</a:t>
            </a:r>
            <a:endParaRPr lang="en-GB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You have 3 minutes to answer all of the questions.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209446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</TotalTime>
  <Words>13</Words>
  <Application>Microsoft Office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Century Gothic</vt:lpstr>
      <vt:lpstr>Wingdings 3</vt:lpstr>
      <vt:lpstr>Ion Boardroom</vt:lpstr>
      <vt:lpstr>Tough Ten</vt:lpstr>
    </vt:vector>
  </TitlesOfParts>
  <Company>Forestdale Primary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Tough Ten</dc:title>
  <dc:creator>Frankie Ashe</dc:creator>
  <cp:lastModifiedBy>Frankie Ashe</cp:lastModifiedBy>
  <cp:revision>1</cp:revision>
  <dcterms:created xsi:type="dcterms:W3CDTF">2021-07-11T15:48:50Z</dcterms:created>
  <dcterms:modified xsi:type="dcterms:W3CDTF">2021-07-11T15:49:58Z</dcterms:modified>
</cp:coreProperties>
</file>