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9479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1566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504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2340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2710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7157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6964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2376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9313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866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475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77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06072" cy="6814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4596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643" y="144398"/>
            <a:ext cx="11838989" cy="6457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606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2240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>Forestdale Primary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Frankie Ashe</dc:creator>
  <cp:lastModifiedBy>Frankie Ashe</cp:lastModifiedBy>
  <cp:revision>3</cp:revision>
  <dcterms:created xsi:type="dcterms:W3CDTF">2021-07-13T07:31:46Z</dcterms:created>
  <dcterms:modified xsi:type="dcterms:W3CDTF">2021-07-15T07:20:04Z</dcterms:modified>
</cp:coreProperties>
</file>