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947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1566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504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2340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271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157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69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376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313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66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8475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49C443-170A-425B-93B7-BA8F46FFF504}" type="datetimeFigureOut">
              <a:rPr lang="en-GB" smtClean="0"/>
              <a:t>13/07/2021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C32122-9B86-4988-82F0-042989A798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777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1" y="0"/>
            <a:ext cx="121228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459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033504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091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Forestdale Primary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Frankie Ashe</dc:creator>
  <cp:lastModifiedBy>Frankie Ashe</cp:lastModifiedBy>
  <cp:revision>1</cp:revision>
  <dcterms:created xsi:type="dcterms:W3CDTF">2021-07-13T07:31:46Z</dcterms:created>
  <dcterms:modified xsi:type="dcterms:W3CDTF">2021-07-13T07:32:11Z</dcterms:modified>
</cp:coreProperties>
</file>