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 Row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complete your Questions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8960" y="614596"/>
            <a:ext cx="3841623" cy="562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4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Row 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 Row 1</dc:title>
  <dc:creator>Frankie Ashe</dc:creator>
  <cp:lastModifiedBy>Frankie Ashe</cp:lastModifiedBy>
  <cp:revision>1</cp:revision>
  <dcterms:created xsi:type="dcterms:W3CDTF">2021-07-11T15:52:15Z</dcterms:created>
  <dcterms:modified xsi:type="dcterms:W3CDTF">2021-07-11T15:53:08Z</dcterms:modified>
</cp:coreProperties>
</file>