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 SemiBold" pitchFamily="2" charset="0"/>
      <p:bold r:id="rId23"/>
    </p:embeddedFont>
    <p:embeddedFont>
      <p:font typeface="Twinkl" pitchFamily="2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5224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171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Shuttle Launch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9F337EA-559D-4CBA-906B-F5CCB82095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" t="8306" r="1150" b="10474"/>
          <a:stretch/>
        </p:blipFill>
        <p:spPr>
          <a:xfrm>
            <a:off x="755650" y="1793631"/>
            <a:ext cx="7632700" cy="429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Space Shuttle</a:t>
            </a:r>
          </a:p>
        </p:txBody>
      </p:sp>
      <p:pic>
        <p:nvPicPr>
          <p:cNvPr id="2050" name="Picture 2" descr="Launching of White Space Shuttle">
            <a:extLst>
              <a:ext uri="{FF2B5EF4-FFF2-40B4-BE49-F238E27FC236}">
                <a16:creationId xmlns:a16="http://schemas.microsoft.com/office/drawing/2014/main" id="{48A9911D-83DD-49FE-816D-E8852A2693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" t="1202" r="207" b="14782"/>
          <a:stretch/>
        </p:blipFill>
        <p:spPr bwMode="auto">
          <a:xfrm>
            <a:off x="755649" y="1793630"/>
            <a:ext cx="7616811" cy="429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0875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Spacecraft Landing</a:t>
            </a:r>
          </a:p>
        </p:txBody>
      </p:sp>
      <p:pic>
        <p:nvPicPr>
          <p:cNvPr id="3074" name="Picture 2" descr="Parachutist, Parachute, Skydiving, Flying, Float, Sky">
            <a:extLst>
              <a:ext uri="{FF2B5EF4-FFF2-40B4-BE49-F238E27FC236}">
                <a16:creationId xmlns:a16="http://schemas.microsoft.com/office/drawing/2014/main" id="{3BBABF05-3010-45B8-8E43-5E375197CD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58" b="30346"/>
          <a:stretch/>
        </p:blipFill>
        <p:spPr bwMode="auto">
          <a:xfrm>
            <a:off x="755650" y="1793631"/>
            <a:ext cx="7632700" cy="429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198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spacecraft landing">
            <a:extLst>
              <a:ext uri="{FF2B5EF4-FFF2-40B4-BE49-F238E27FC236}">
                <a16:creationId xmlns:a16="http://schemas.microsoft.com/office/drawing/2014/main" id="{2453C984-EC73-4347-BB82-028A729479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5" b="4242"/>
          <a:stretch/>
        </p:blipFill>
        <p:spPr bwMode="auto">
          <a:xfrm>
            <a:off x="764442" y="1793631"/>
            <a:ext cx="7632700" cy="429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Spacecraft Landing</a:t>
            </a:r>
          </a:p>
        </p:txBody>
      </p:sp>
    </p:spTree>
    <p:extLst>
      <p:ext uri="{BB962C8B-B14F-4D97-AF65-F5344CB8AC3E}">
        <p14:creationId xmlns:p14="http://schemas.microsoft.com/office/powerpoint/2010/main" val="1453439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ilhouette of Trees during Nighttime">
            <a:extLst>
              <a:ext uri="{FF2B5EF4-FFF2-40B4-BE49-F238E27FC236}">
                <a16:creationId xmlns:a16="http://schemas.microsoft.com/office/drawing/2014/main" id="{E89565CA-79FF-410A-8809-F55B3876AA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" b="14923"/>
          <a:stretch/>
        </p:blipFill>
        <p:spPr bwMode="auto">
          <a:xfrm>
            <a:off x="755649" y="1793631"/>
            <a:ext cx="7632701" cy="436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Comet</a:t>
            </a:r>
          </a:p>
        </p:txBody>
      </p:sp>
    </p:spTree>
    <p:extLst>
      <p:ext uri="{BB962C8B-B14F-4D97-AF65-F5344CB8AC3E}">
        <p14:creationId xmlns:p14="http://schemas.microsoft.com/office/powerpoint/2010/main" val="21482382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Blue Universe">
            <a:extLst>
              <a:ext uri="{FF2B5EF4-FFF2-40B4-BE49-F238E27FC236}">
                <a16:creationId xmlns:a16="http://schemas.microsoft.com/office/drawing/2014/main" id="{DE88A5BF-E727-4116-96A5-4D1A614B5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93632"/>
            <a:ext cx="7632700" cy="429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Stars</a:t>
            </a:r>
          </a:p>
        </p:txBody>
      </p:sp>
    </p:spTree>
    <p:extLst>
      <p:ext uri="{BB962C8B-B14F-4D97-AF65-F5344CB8AC3E}">
        <p14:creationId xmlns:p14="http://schemas.microsoft.com/office/powerpoint/2010/main" val="3113672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Galaxy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97B2B9-1256-4899-B922-4B1A14B0DF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793631"/>
            <a:ext cx="7632700" cy="429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510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1B922B-EC56-441E-84CA-02232ABA79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79"/>
          <a:stretch/>
        </p:blipFill>
        <p:spPr>
          <a:xfrm>
            <a:off x="755650" y="1793632"/>
            <a:ext cx="7632700" cy="429919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Nebula</a:t>
            </a:r>
          </a:p>
        </p:txBody>
      </p:sp>
    </p:spTree>
    <p:extLst>
      <p:ext uri="{BB962C8B-B14F-4D97-AF65-F5344CB8AC3E}">
        <p14:creationId xmlns:p14="http://schemas.microsoft.com/office/powerpoint/2010/main" val="2762816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rs, Sun, Solar System, Space, Universe, Planet, Stars">
            <a:extLst>
              <a:ext uri="{FF2B5EF4-FFF2-40B4-BE49-F238E27FC236}">
                <a16:creationId xmlns:a16="http://schemas.microsoft.com/office/drawing/2014/main" id="{641779D4-5A48-40DF-BF29-0FDDD404B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93631"/>
            <a:ext cx="7643012" cy="429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Mars</a:t>
            </a:r>
          </a:p>
        </p:txBody>
      </p:sp>
    </p:spTree>
    <p:extLst>
      <p:ext uri="{BB962C8B-B14F-4D97-AF65-F5344CB8AC3E}">
        <p14:creationId xmlns:p14="http://schemas.microsoft.com/office/powerpoint/2010/main" val="2499235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Venus, Space, Universe, Solar System, Sun, Nebula">
            <a:extLst>
              <a:ext uri="{FF2B5EF4-FFF2-40B4-BE49-F238E27FC236}">
                <a16:creationId xmlns:a16="http://schemas.microsoft.com/office/drawing/2014/main" id="{0F7F8425-84E9-4C11-9CF9-7249625567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7" b="993"/>
          <a:stretch/>
        </p:blipFill>
        <p:spPr bwMode="auto">
          <a:xfrm>
            <a:off x="755650" y="1793632"/>
            <a:ext cx="7632700" cy="429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Venus</a:t>
            </a:r>
          </a:p>
        </p:txBody>
      </p:sp>
    </p:spTree>
    <p:extLst>
      <p:ext uri="{BB962C8B-B14F-4D97-AF65-F5344CB8AC3E}">
        <p14:creationId xmlns:p14="http://schemas.microsoft.com/office/powerpoint/2010/main" val="12503898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Mars, Sun, Solar System, Space, Universe, Planet, Stars">
            <a:extLst>
              <a:ext uri="{FF2B5EF4-FFF2-40B4-BE49-F238E27FC236}">
                <a16:creationId xmlns:a16="http://schemas.microsoft.com/office/drawing/2014/main" id="{D736DBF6-5082-4958-BF57-FF5FE1E227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b="16244"/>
          <a:stretch/>
        </p:blipFill>
        <p:spPr bwMode="auto">
          <a:xfrm>
            <a:off x="755650" y="1784839"/>
            <a:ext cx="7632700" cy="4307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Jupiter</a:t>
            </a:r>
          </a:p>
        </p:txBody>
      </p:sp>
    </p:spTree>
    <p:extLst>
      <p:ext uri="{BB962C8B-B14F-4D97-AF65-F5344CB8AC3E}">
        <p14:creationId xmlns:p14="http://schemas.microsoft.com/office/powerpoint/2010/main" val="259139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pace, Saturn, Science Fiction, Landscape">
            <a:extLst>
              <a:ext uri="{FF2B5EF4-FFF2-40B4-BE49-F238E27FC236}">
                <a16:creationId xmlns:a16="http://schemas.microsoft.com/office/drawing/2014/main" id="{E60F664F-584B-4143-B20B-8815BBFC4C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b="16415"/>
          <a:stretch/>
        </p:blipFill>
        <p:spPr bwMode="auto">
          <a:xfrm>
            <a:off x="755650" y="1793631"/>
            <a:ext cx="7632700" cy="429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Saturn</a:t>
            </a:r>
          </a:p>
        </p:txBody>
      </p:sp>
    </p:spTree>
    <p:extLst>
      <p:ext uri="{BB962C8B-B14F-4D97-AF65-F5344CB8AC3E}">
        <p14:creationId xmlns:p14="http://schemas.microsoft.com/office/powerpoint/2010/main" val="28688332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A7D9D3-F231-4B6C-9A8A-F5809C570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783079"/>
            <a:ext cx="7632700" cy="430974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56CB4C9-7B82-4F5C-B24E-C331A1224330}"/>
              </a:ext>
            </a:extLst>
          </p:cNvPr>
          <p:cNvSpPr/>
          <p:nvPr/>
        </p:nvSpPr>
        <p:spPr>
          <a:xfrm>
            <a:off x="448408" y="765175"/>
            <a:ext cx="8247184" cy="1028456"/>
          </a:xfrm>
          <a:prstGeom prst="rect">
            <a:avLst/>
          </a:prstGeom>
          <a:solidFill>
            <a:srgbClr val="CF5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Twinkl SemiBold" pitchFamily="2" charset="0"/>
              </a:rPr>
              <a:t>Pluto</a:t>
            </a:r>
          </a:p>
        </p:txBody>
      </p:sp>
    </p:spTree>
    <p:extLst>
      <p:ext uri="{BB962C8B-B14F-4D97-AF65-F5344CB8AC3E}">
        <p14:creationId xmlns:p14="http://schemas.microsoft.com/office/powerpoint/2010/main" val="10413312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</TotalTime>
  <Words>17</Words>
  <Application>Microsoft Office PowerPoint</Application>
  <PresentationFormat>On-screen Show (4:3)</PresentationFormat>
  <Paragraphs>13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Harvey Johnson</cp:lastModifiedBy>
  <cp:revision>4</cp:revision>
  <dcterms:created xsi:type="dcterms:W3CDTF">2019-01-21T14:53:14Z</dcterms:created>
  <dcterms:modified xsi:type="dcterms:W3CDTF">2019-01-21T15:28:56Z</dcterms:modified>
</cp:coreProperties>
</file>