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1" r:id="rId5"/>
    <p:sldId id="260" r:id="rId6"/>
    <p:sldId id="261" r:id="rId7"/>
    <p:sldId id="259" r:id="rId8"/>
    <p:sldId id="262" r:id="rId9"/>
    <p:sldId id="265" r:id="rId10"/>
    <p:sldId id="264" r:id="rId11"/>
    <p:sldId id="269" r:id="rId12"/>
    <p:sldId id="270" r:id="rId13"/>
    <p:sldId id="271" r:id="rId14"/>
    <p:sldId id="272" r:id="rId15"/>
    <p:sldId id="268" r:id="rId16"/>
    <p:sldId id="286" r:id="rId17"/>
    <p:sldId id="278" r:id="rId18"/>
    <p:sldId id="279" r:id="rId19"/>
    <p:sldId id="280" r:id="rId20"/>
    <p:sldId id="267" r:id="rId21"/>
    <p:sldId id="273" r:id="rId22"/>
    <p:sldId id="274" r:id="rId23"/>
    <p:sldId id="275" r:id="rId24"/>
    <p:sldId id="276" r:id="rId25"/>
    <p:sldId id="277" r:id="rId26"/>
    <p:sldId id="282" r:id="rId27"/>
    <p:sldId id="284" r:id="rId28"/>
    <p:sldId id="283" r:id="rId29"/>
    <p:sldId id="285" r:id="rId30"/>
    <p:sldId id="266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09T10:27:41.768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6524 15264 0,'24'0'94,"1"0"-79,-25-27-15,25 27 16,0-27 0,0 0-1,-1 0 1,1 27 0,-25-27-16,25 27 0,-25-27 15,25 0-15,0 0 16,-1 27-16,1-27 15,-25 0-15,25 0 16,-25 0-16,0 0 16,25-27-1,0 54-15,-25-54 16,0 27 0,25 27-16,-25-27 0,0 0 15,24 0-15,1 0 16,-25 1-1,0-1-15,25 27 16,-25-27-16,25-27 16,-25 27-1,25 0 1,-25 0-16,0 0 0,24 27 16,-24-27-16,0 0 15,25 27-15,-25-54 16,25 27-16,0 27 15,-25-54 1,25 54-16,-25-27 16,24 0-1,1 27-15,-25-27 16,25 0 0,0 0-16,-25 0 15,25 27-15,-1-27 16,-24 0-16,25 27 15,-25-27-15,25 27 0,-25-27 16,25 27 0,-25-27-16,25 1 0,-1 26 15,-24-27-15,25 27 16,0-27 0,0 27-1,0 0-15,-1-27 16,-24 0-16,25 27 15,0 0-15,0-27 16,0 27-16,-1 0 16,1 0-1,0 0 1,-25-27-16,25 27 31,0 0-15,-1 0-1,1 0-15,0 0 16,0 0 0,0 0-1,-1 0 1,1 0 0,-25 27-1,25-27-15,-25 27 16,25 0-1,0-27-15,-25 27 32,25-27-17,-25 27 1,0 0 0,24-1-1,-24 1 1,25 0 15,0-27-15,-25 27-1,0 0-15,25 0 78,-25-54 188,0 0-250,0 0 31,0 0-16,-25 0 31,0 1-30,0-1 14,1 0-14,-1 27 15,0-27-32,25 0 32,-25 27 16,25-27-48,-25 27 1,0-27 46,1 27-15,-1 0 0,0 0 0,0-27-16,0 27 32,1 0-32,-1 0 16,0 0 0,0 0-32,0 0 17,1 0-1,-1 27 16,0-27-16,0 27 0,0-27-15,1 27 31,24 0-32,-25-27 1,0 27 0,0 0 46,25 0 1,-25-1-63,1 1 62,-1-27-46,25 27 15,-25 0 0,25 0 0,-25-27-15,25 27 15,-25-27 16,25 27-16,-24-27-15,24 27 15,-25 0 1,25 0-1,0 0 0,-25-27-15,25 27-1,0 0 17,0 0-17,0 0 16,0 0-15,0 0 15,0 0-15,0 0 0,0 0 15,0 0 0,0 0-31,0 0 31,-25 0 1,25 0-17,0 0 1,0 0-1,0-1 17,0 1-17,0 0 17,0 0-17,0 0 16,0 0 1,0 0-32,0 0 31,0 0-15,0 0 15,0 0-16,25 0 17,-25 0-17,25-27 1,-25 27 0,25 0-1,-1 0 1,1 0 15,0 0 0,-25 0-15,25-27-16,0 27 16,-1-27-1,-24 27 1,25-27-1,0 0 1,0 0 0,-25 27 15,25-27-31,-1 27 31,26-27-15,-50 27 15,25-27 0,0 0 1,-1 0-32,1 0 31,0 0-16,0 0 1,0 0 0,-1 0-1,1 0 1,0 0 0,0 0-16,0 0 31,-1 0-16,1 0 17,0 0-32,0 0 15,25 0 17,-26 0-17,1 0 16,0 0-15,0 0 15,0-27-15,-1 0 0,-24 0-1,25 27-15,0-27 16,0 27-1,-25-27 1,25 27-16,-25-27 16,24 0-1,-24 0-15,25 27 32,-25-27-32,25 27 15,-25-27-15,0 0 16,0 0 62,25 27-47</inkml:trace>
  <inkml:trace contextRef="#ctx0" brushRef="#br0" timeOffset="7669.3936">9227 15264 0,'0'27'78,"25"-27"0,0 0-78,0 0 15,0 0 1,-1 0-16,1 0 16,0 0-1,-25-27-15,50 0 0,-26 27 16,-24-27 0,25 27-16,0-27 15,0 27-15,0-27 16,-25 0-16,24 27 15,1-27 1,0 0 0,0 0-1,-25 0-15,25 27 16,-1-27-16,1 0 31,0 0-15,-25 0-1,25 27-15,0-27 16,-25 0 0,24 0-16,-24 0 0,25 0 15,-25 0-15,25 0 16,-25 0-16,25 27 0,-25-27 16,0 1-16,25 26 15,-25-27-15,24 0 16,-24 0-16,0 0 0,0 0 15,25 0-15,-25 0 16,25 27-16,-25-27 0,0 0 16,0 0-16,0 0 0,25 0 15,-25 0-15,0 0 16,0-27-16,25 54 0,-25-27 16,25 0-16,-25 0 15,0 0-15,0 0 16,24-27-1,-24 27 1,0 0-16,0 0 16,25 1-16,-25-1 15,25 27-15,-25-27 16,0 0-16,0 0 16,0 0-1,0 0-15,25 0 0,-25 0 16,0 0-16,0 0 15,0 0-15,0 0 16,25-27-16,-25 27 16,0 0-1,0 0-15,24 27 16,-24-27-16,0 0 16,0 0-1,0 0-15,0 0 16,0 0-16,0 0 15,0 0 1,25 0-16,-25 1 16,0-1-1,0 0-15,0 0 16,0 0 0,0 0-1,0 0 1,25 0-1,-25 0-15,0 0 16,0 0 0,0 0-1,0 0 1,0 0 15,0 0-15,25 0-1,0 27 1,-25-27 0,0 0-1,0 0 17,0 0-17,-25 27 266,25 27-265,-25-27-16,25 27 16,0 0-1,0 0 1,0 0-16,0 0 0,-25-27 16,25 27-1,-25 0-15,25 0 31,-24-27-31,24 27 16,0 0 0,0 0-1,-25 0 1,25 0 15,0 0-31,0 0 16,0 0-1,0 0 1,0 0 0,0-1-1,0 1 17,0 0-1,0 0-16,0 0 1,0 0 15,0 0 16,0 0-31,0 0-1,0 0 17,0 0-17,0 0 1,0 0 15,0 0-15,0 0 15,0 0-31,0 0 31,0 0-15,0 0 15,0 0-31,0 0 31,0 0-15,0 0 15,0 0-15,0 0 0,0 0-1,0 0 1,0-1-1,0 1 1,0 0 0,0 0-16,0 0 31,0 0-15,0 0-1,0 0 1,0 0-1,0 0 1,-25-27-16,25 27 16,0 0-16,0 0 15,0 0 1,0 0-16,0 0 16,0 0-1,0 0 1,0 0-1,0 0 1,0 0 0,0 0-16,0 0 15,0 0 1,0 0 0,0 0-16,0 0 15,0-1 1,0 1-1,0 0 1,0 0 0,0 0-16,0 0 15,0 0 1,0 0 0,0 0-1,0 0 1,0 0-16,0 0 31,0 0-15,0 0 15,0 0-31,0 0 31,0 0-15,0 0-1,0 0 1,0 0 15,0 0 1,0 0-1,0 0-16,0 0 48,0-54 203,0 0-251,0 0 1,0 0-1,0 0 1,0 0 0,0 0-1,0 0 1,0 0 0,0 0-1,0 0-15,0 0 16,25 0-1,-25 0 1,0 0-16,0 0 16,0 0-1,0 0 1,0 0 0,25 27-16,-25-27 15,0 0 1,0 0-1,24 0-15,-24 1 16,0-1 0,0 0-1,0 0-15,25 27 0,-25-27 16,0 0-16,0 0 16,0 0-1,25 0-15,-25 0 31,0 0-15,25 0 0,-25 0-1,25 27-15,-25-27 16,0 0 15,0 0-31,0 0 31,24 27-15,-24-27 15,0 0 16,25 0-47,0 0 31,0 27-15,-25-27 15,25 27-15,-25-27 15,24 27-15,1 0-1,0 0-15,-25-27 16,25 27-16,0 0 16,-1 0-1,1 0 1,0 0-16,0 0 16,0 0-1,-1 0 1,1 0-1,0 0 1,0 0 0,0 0-1,-1 0 1,1 0 0,0 0 15,-25 27-16,25-27 1,0 27 0,-1 0 15,1 0-15,-25 0-1,25-27 1,-25 27-1,25-27 1,-25 27 0,0 0-1,0 0-15,0 0 16,25-27 0,-25 27-1,0 0 1,0 0-16,0 0 15,0 0 17,0 0-32,0 0 15,0 0 1,0 0 0,0 0-1,0 0-15,0 0 16,0 0-1,0-1 17,0 1-32,0 0 15,0 0 1,0 0 0,0 0-16,0 0 15,0 0 16,0 0-15,0 0 0,0 0-1,0 0 32,24 0-31,-24 0 15,0 0-15,0 0-1,0 0 17,25 0-1,-25 0-16,25 0 1,-25 0 31,0 0-31,0 0-1,25-27 1,-25 27 15,25 0 0,0 0 63,-1 0-63,1-27 16,0 0-31,0 0 15,0 0-15,-1 0-1,1 0 17,0 0-17,0 0 16,0 0-31,-1 0 16,-24-27 0,25 27-1,0-27 17,0 27-17,0-27 1,-1 0 31,-24 0-16,25 27-15,0-27 124</inkml:trace>
  <inkml:trace contextRef="#ctx0" brushRef="#br0" timeOffset="14066.7635">14436 15291 0,'0'27'47,"25"-27"15,0 0-46,0 0-16,0 0 15,-1 0 1,-24-27-16,25 27 0,0 0 16,-25-27-16,25 27 0,-25-27 15,25 27-15,-25-27 16,24 27-16,1-27 16,-25 0-16,25 27 0,-25-27 15,25 27-15,-25-27 0,0 0 16,25 0-16,-25 0 15,0 0-15,24 27 0,-24-27 16,0 0-16,0 0 16,0 0-16,0 0 15,0 0 1,0 0-16,0 0 16,25 27-16,-25-27 0,0 0 15,0 0-15,0 0 16,0-26-1,0 26 1,0 0 0,0 0-16,0 0 15,25 0-15,-25 0 16,0 0-16,0 0 16,25 27-1,-25-27-15,25 0 16,-25 0-1,0 0 1,24 0-16,-24 0 16,25 0-1,-25 0-15,25 0 16,0 0 0,0 0 15,-25 0 0,24 27-31,-24-27 16,0 0-16,25 27 15,0-27-15,0 0 16,0 0 0,-25 1-1,24 26-15,1-27 16,0 27-1,0-27-15,0 27 32,-1 0-32,-24-27 0,25 27 15,0-27 1,0 27-16,0 0 0,0 0 16,-25-27-16,24 27 15,1 0 1,0 0-16,0 0 15,0 0 1,-1 0 0,1 0-1,0 0-15,0 0 16,0 0-16,-1 0 16,1 0-1,0 0-15,0 0 31,0 27-15,-1 0-16,1-27 16,-25 27-16,25-27 15,0 0-15,-25 27 16,25 0-16,-1-27 16,1 26-16,0 1 31,-25 0 0,0 0-31,25-27 16,-25 27 15,0-54 281,0 0-312,-25 27 16,25-27 0,-25 27-1,0-27 1,1 1 46,24-1-46,-25 27 0,25-27 15,-25 27 16,0 0-16,25-27-31,-25 27 31,1 0 1,-1-27-17,0 0 16,0 27 16,0 0-31,1 0 31,-1 0-32,0 0 1,0 0 15,0 0-31,1 0 16,-1 0 15,0 0 0,0 0-15,0 0 0,1 0-1,-1 0 17,0 0 14,0 0-30,0 0 15,25 27-15,-25-27 15,25 27-31,-24-27 16,-1 0-1,25 27 1,-25-27 0,25 27-1,-25-27 17,0 0-1,1 27-31,24-1 15,-25-26 1,25 27 0,-25-27-1,25 27 1,-25 0 0,0 0-1,25 0 48,-24-27-48,24 27 1,0 0 15,-25 0-31,25 0 31,0 0 16,-25-27-47,25 27 16,0 0 0,0 0-1,-25 0 16,25 0-15,0 0 0,0 0-1,0 0 17,0 0-17,0 0 1,0 0 15,0 0-15,0 0 15,0 0-31,0 0 31,0 0-15,0-1-1,0 1-15,0 0 16,0 0 0,0 0-1,0 0 1,25-27 0,-25 27-16,25 0 15,-25 0 1,25 0-1,-25 0 17,24-27-17,1 27-15,0 27 32,0-27-17,0 0 16,-1-27-15,-24 27 0,25 0-16,0-27 15,-25 27 1,25-27 0,0 0-1,-25 27-15,24-27 31,1 27-15,0 0 0,0-27-1,0 0 1,0 27 0,-1-27-1,1 0 16,0 27-15,0-27 0,0 27 15,-1-27-15,1 0-1,0 0 1,0 0-1,0 0 1,-1 0 15,1 0 1,0 0-17,0 0 16,0 0-31,-1-27 16,1 0 15,0 0 1,0 0-17,0 0 1,-1 0 15,1 0-15,0 0-1,-25 0-15,25 27 16,-25-27 0,0 0-1,25 0-15</inkml:trace>
  <inkml:trace contextRef="#ctx0" brushRef="#br0" timeOffset="22318.6548">16966 15318 0,'25'0'141,"0"0"-126,0 0 1,0 0-1,-25-27-15,24 0 16,1 27 0,0-27-16,0 0 15,0 0 1,-1 0 0,1 27-16,-25-27 15,25 27 1,-25-27-16,25 0 15,0 0 17,-1 27-32,-24-27 15,25 27-15,-25-27 16,0 0 0,25 27-16,-25-27 15,0 0 1,25 27-1,-25-27-15,25 27 16,-25-54 0,24 54-1,-24-27-15,0 0 16,25 0 0,-25 0-1,25 0-15,-25 0 16,0 1-1,25-1 1,-25 0 0,0 0-1,25-27-15,-25 27 16,25-27-16,-25 27 16,0 0-1,0 0-15,0 0 16,0 0-1,0 0 1,24 0 0,-24 0-1,0 0 1,0 0 0,0 0-1,0 0-15,0 0 16,0 0-1,0 0 1,0 0-16,0 0 31,0 0-15,0 1 0,25-1-16,0 27 15,-25-27 1,0 0-1,0 0-15,0 0 16,0 0 0,0 0-16,0 0 15,0 0 1,25 0 0,-25 0-1,0 0 16,0 0-31,0 0 16,0 0 0,0 0-1,0 0 1,0 0-16,25 27 0,-25-27 16,0 0-1,0 0 16,0 0-31,0 0 32,0 0-17,0 0 1,0 0-16,0 1 16,0-1-1,0 0 16,0 0-31,0 0 32,0 0-17,0 0 1,0 0 0,0 0-1,0 0 16,0 0-15,0 0 0,0 0 15,0 0 16,0 0 31,0 54 344,0 0-391,0 0 0,0 0-15,0 0 0,0 0-1,0 0 1,0 0-1,0 0 17,0 0-1,0 0 0,0 0-31,0 0 31,0 0 1,0-1-1,0 1-15,0 0-1,0 0 1,0 0 15,0 0-31,0 0 16,0 0 15,0 0-15,0 0-1,0 0 1,0 0-1,0 0 1,0 0 0,0 0-1,-25 0 1,25 0 0,0 0-1,0 0 1,0 0-1,0 0 1,0 0 15,0 0-31,0 0 16,0 0 15,-25 0-15,25 0-1,0-1 1,0 1 0,0 0-1,0 0 1,0 0 0,0 0-1,0 0-15,0 0 16,0 0-1,0 0 1,0 0 15,-25 0-31,25 0 32,0 0-17,0 0 1,0 0-16,0 0 15,0 0 17,0 0-17,0 0 1,0 0 0,0 0-1,0 0 1,0 0-1,0 0-15,0 0 16,0 0 0,0-1-1,0 1-15,0 0 32,0 0-17,0 0 1,0 0-1,0 0 1,0 0 15,0 0-15,0 0 0,0 0-1,0 0 1,0 0-1,0 0 1,0 0 0,0 0 15,0 0 0,0 0-15,0 0-1,0 0 1,0 0 0,0 0-1,0 0 32,0 0 0,0-54 203,0 0-234,0 0-1,0 0-15,0 0 16,0 0 0,0 0-1,0 0-15,0 0 16,0 0 15,0 0-31,0 0 16,0 0-1,25 0 17,-25 0-1,0 0-16,0 0 1,0 0 0,0 0-1,25 0-15,-25 0 16,0 0 0,0 0-1,25 27-15,-25-26 16,0-1 15,0 0-15,0 0-1,0 0 1,0 0-16,24 0 16,-24 0-16,0 0 15,0 0 1,0 0 31,25 0-16,-25 0-15,25 27-1,-25-27 1,25 0-16,-25 0 31,25 0-15,-1 0 15,1 27-31,-25-27 16,25 27-16,0-27 15,-25 0 1,25 27-16,-1 0 0,1-27 31,0 27 16,0 0-31,0 0-16,-1-27 15,1 27 1,0 0-1,0 0-15,0 0 16,-1 0 0,1 0-1,0 0-15,0 0 16,0 0 0,-1 0-1,1 0-15,0 0 16,0 0 15,0 0-15,-1 0-1,1 0-15,0 0 16,0 0 0,0 0-16,0 0 15,-1 27 16,1-27-15,-25 27 15,25 0-15,-25 0 0,0 0-16,0 0 15,25 0 1,-25 0-16,0 0 15,0 0 1,0 0 0,0 0-1,0 0 1,0 0-16,0 0 16,0 0-1,25-27-15,-25 54 16,0-27-1,0 0 1,0 0 0,0 0-1,0-1 1,0 1 0,0 0-1,0 0 1,0 0-1,0 0 1,0 0 0,0 0-16,0 0 15,0 0 17,0 0-17,0 0-15,24 0 16,-24 0 15,0 0-31,0 0 31,0 0-15,0 0 0,25 0 15,-25 0 0,0 0-31,0 0 31,25-27-15,-25 27 15,0 0-15,25 0 15,0-27-15,-25 27-16,24-27 31,1 0-15,-25 27-16,25-27 0,0 0 15,0 0 16,-1 0-15,1 0-16,0 0 16,0 0-1,0 0 17,-1 0-1,-24-27-31,25 27 15,0 0 1,0-27 0,0 0 15,-1 27 0,1 0-15,-25-27 15</inkml:trace>
  <inkml:trace contextRef="#ctx0" brushRef="#br0" timeOffset="27046.5782">22151 15291 0,'0'27'78,"24"-27"-31,1-27-31,0 27-16,0-27 15,0 27-15,-25-27 16,24 27-16,-24-27 15,25 0-15,0 27 16,-25-27-16,25 27 0,-25-27 16,25 27-16,-25-27 15,0 0-15,24 0 0,1 27 16,-25-27-16,25-27 16,-25 27-1,25 0 1,-25 0-16,25 27 15,-25-27-15,0 0 16,0 0 0,24 0-1,-24 0 1,0 0-16,0 0 16,25 0-16,-25 1 15,0-1 1,25 0-16,-25 0 15,25 0 1,-25 0-16,0 0 16,25 27-1,-25-27-15,0 0 16,24 0 0,1 0-1,-25 0 1,25 0-1,0 0 1,0 0 0,0 27-16,-25-27 15,24 0-15,1 0 32,0 0-17,0 27 1,-25-27-16,25 0 15,-1 27 1,1 0 0,0 0-1,-25-27-15,25 27 16,24 0 0,-24-27-1,0 27-15,0-27 16,0 27-16,-1 0 15,1 0 1,0 0-16,0 0 16,-25-27-1,25 27-15,-1 0 16,1 0-16,0 0 16,25 0-1,-26 0 1,1 0-1,0 0 1,0 0 0,0 0 15,-1 0-15,1 0 15,0 0-16,0 0 1,0 27 0,-1 0 15,-24 0-15,25-27-1,0 27 16,-50-27 219,25-27-234,-25 0 0,1 0-1,-1 27 17,0 0 14,0-27-30,0 27 0,1 0-1,-1 0-15,0 0 47,0 0-31,25-27-1,-25 27 1,1 0-16,-1-27 16,0 27-1,0 0 1,0 0 15,1 0-15,-1 0-1,0 0 1,0 0 15,0 0-15,1 0 31,-1 0-32,0 0 1,0 27 0,0-27-1,1 27 1,-1 0 15,0 0 0,25 0-15,-25-27 0,0 27-1,1 0 17,-1 0-17,25 0 1,-25 0-1,0-27 1,25 27-16,-25-27 16,25 27-1,0 0-15,-24-27 16,24 27 0,0 0-1,-25-27 1,0 27-1,25 0 1,0 0 0,-25-27-16,25 27 15,0 0 1,-25 0 0,25 0-1,0 0 1,0 0-1,-25 0-15,25 0 16,-24-1 0,24 1-16,0 0 15,0 0 1,0 0 0,0 0-16,0 0 15,0 0-15,0 0 16,0 0-16,0 0 15,0 0-15,0 27 16,0-27 0,0 0-16,0 0 15,24 0 1,1 0-16,0 0 16,0 0-1,0 0 1,0 0-1,-1 0 1,1-27 0,0 0-16,0 27 15,0-27-15,-25 27 0,24-27 16,1 0-16,0 0 0,25 0 16,-26 0-16,1 0 0,0 27 15,0-27-15,24 0 0,-24 0 16,0 0-16,0 0 15,0 0 1,-1 0 15,1 0-15,0 0-16,0 0 16,24 0-16,-24 0 15,0 0 1,0 0-16,0 0 15,-1 0-15,-24-27 16,25 27-16,0 0 16,0-27-1,-25 0 1,25 27-16,-1 0 16,1 0-16,-25-27 15,25 27-15,0 0 16,-25-27-16,25 27 0,-1-27 15,1 0 1,0 27-16,0-27 16,0 27-1,-25-27 1,25 27 125,-25-27-126</inkml:trace>
  <inkml:trace contextRef="#ctx0" brushRef="#br0" timeOffset="33122.9118">25003 15237 0,'25'0'266,"0"0"-235,0 0-15,-1-27 0,1 27-16,0-27 15,0 27-15,-25-27 0,25 27 16,-1 0-16,1-27 15,0 0 1,0 0 15,0 27-15,-25-27 0,24 27-16,-24-54 15,25 54-15,-25-27 16,25 27-16,-25-27 0,25 0 0,-25 0 15,0 0-15,25-27 16,-25 0 0,24 27-16,1-27 15,-25 1 1,25 26 0,-25 0-16,0 0 15,0 0-15,25 0 0,-25 0 16,0 0-16,25 27 15,-25-27-15,0 0 16,24 27-16,-24-54 0,25 0 16,0 54-1,-25-27-15,0 0 16,25 0 0,-25 0-16,0 0 15,25 0-15,-25 0 16,0 0-16,24 0 0,-24 0 15,0 0-15,0 0 16,25 1-16,-25-1 16,0 0-16,0-27 15,50 27-15,-50 0 16,25 0-16,-25 0 16,0 0-1,0 0-15,24 0 0,-24 0 16,0 0-16,0 0 15,0 0 1,0 0-16,0 0 0,0 0 16,0 0-1,0 0-15,0 0 16,0 0 0,0 0-16,0 0 15,0 0-15,0 0 16,0 1-1,0-1 1,0 0-16,0 0 16,0 0-1,0 0 1,0 0 15,0 0-31,0 0 16,0 0 15,0 0-31,0 0 16,0 0-1,0 0 1,0 0 15,0 0-15,0 54 156,0 0-172,-24 0 15,24 0 1,0 0-16,-25 0 16,25 0-1,0 0-15,0 0 16,0 0-1,0 0 1,0 0 0,0 0-1,0 0 1,0 0 0,-25-27-16,25 26 15,0 1 1,0 0-16,0 0 15,0 0 1,0 0-16,0 0 16,0 0-1,0 0 1,0 0-16,0 0 16,0 0-1,0 0 1,0 0-1,0 0-15,0 0 16,0 0 0,0 0-1,0 0 1,0 0 0,0 0-1,0 0 16,0 0-15,0 0 0,0 0-1,0 0 1,0 0 0,0-1-1,0 1-15,0 0 31,0 0-31,0 0 16,0 0 0,0 0-1,0 0 1,25 0-16,-25 0 16,0 0-1,0 0-15,0 0 16,0 0-1,0 0 1,25 0-16,-25 0 16,0 0-1,0 27 1,0-27 0,0 0-1,0 0-15,0 0 16,0 0-1,24 0-15,-24 0 16,0-1 0,0 1-1,0 0 1,0 0-16,0 0 16,0 0-1,0 0-15,0 0 16,0 0-1,25 27-15,-25-27 32,0 0-17,0 0 1,0 0-16,0 0 16,25-27-16,-25 27 15,0 0 1,0 0-1,0 0 1,0 0 0,0 0-1,0 0 1,0 0 78,0-54 62,0 0-156,0 0 16,0 0-16,0 0 15,0 0-15,0 0 16,0 0-1,0 0 1,0 0-16,0 0 31,0 0-15,0 0 0,0 0-16,0 0 15,0 0 1,0 0-1,0 0-15,0 0 16,0 0 0,0 0-1,0 0 1,25 27-16,-25-27 16,0 1 15,0-1-16,0 0-15,0 0 16,0 0 0,0 0-1,0 0 1,0 0 0,0 0 15,25 0-16,-25 0 1,0 0 0,0 0-1,25 27 1,-25-27-16,24 0 16,-24 0-1,25 0 1,-25 0-1,0 0 1,25 27-16,-25-27 31,25 27-31,0-27 16,-1 0 0,-24 0-1,25 27-15,-25-27 16,25 27-16,0 0 15,-25-27 1,25 27 0,-1 0-1,1 0-15,0 0 16,0 0-16,-25-27 16,25 27-1,-1 0-15,1 0 16,0 0-16,0 0 15,0 0 1,-1 0 0,1 0-1,0 0 17,0 0-17,0 0-15,-1 27 16,1 0 15,-25 0-15,25-27-1,0 27 1,0 0 0,-25 0-1,0 0 1,24 0-1,-24 0 1,0 0 0,0 0-1,0 0-15,0 0 16,25 0 0,-25 0-1,0 0-15,0 0 16,0 0-1,25-27-15,-25 27 16,0 0-16,0 0 16,0 0-1,0 0 1,0 0-16,0 0 16,0-1-1,0 1 1,0 0-16,0 0 15,0 0 17,0 0-32,0 0 15,0 0-15,0 0 16,0 0 0,0 0-1,0 0 1,0 0-1,0 0 1,0 0 0,0 0-1,0 0 1,0 0 15,25-27-31,-25 27 16,0 0-1,25 0 17,-25 0-1,24-27 0,1 27-31,-25 0 16,25-27-1,0 27 1,0-27 15,-1 0-15,1 0 0,0 0-1,0 0 16,0 0-15,0 0 31,-1 0-31,1 0-1,0 0 1,0 0-1,0 0 157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09T11:09:24.426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7714 9252 0,'25'0'125,"0"0"-109,0 0-16,-1 0 15,1 0 1,25 0-16,-1 0 16,-24-25-16,0 1 15,25 24-15,-50-25 0,25 25 16,-1-25-16,1 0 15,0 25-15,-25-25 0,50 25 16,-50-24 0,24 24-16,-24-25 0,25 0 0,0 25 15,-25-25-15,25 25 0,-25-25 16,25 25-16,-25-25 0,24 1 0,1 24 16,-25-25-16,25 25 0,-25-25 0,25 25 15,-25-50-15,25 50 0,-1-49 16,1 24-16,0 0 15,0-24 1,0 49-16,-25-25 0,24 0 16,-24 0-16,0 0 15,25 25-15,0-24 0,-25-26 16,0 25 0,25 0-16,0 1 0,-1-26 15,-24 25-15,25 0 16,-25 1-16,25-1 0,-25 0 15,25 25-15,-25-25 0,25 0 16,-25 1-16,24 24 0,1-25 0,0 0 31,0 0-31,-25 0 16,25 25-16,-1-24 16,1-1-1,0 25-15,0-25 16,0 0-16,0 25 15,-1 0-15,1-25 0,0 0 16,0 25-16,0 0 16,-1-24-16,1 24 0,25 0 15,-25 0-15,-1-25 16,1 25-16,0 0 0,0 0 16,0 0-16,-1 0 15,1 0 1,0 0-1,25 0-15,-26 0 16,1 0-16,0 0 16,-25 25-16,25-25 0,24 24 15,-24 1-15,0-25 0,0 25 0,0 0 16,-1 0 0,-48-25 140,-1 0-141,0 0 1,25-25-16,-25 25 16,25-25-1,-25 25-15,1 0 16,24-25 0,-25 25-16,0 0 15,0 0-15,0 0 16,1 0-16,-1-25 15,0 25-15,0 0 16,25-24-16,-25 24 16,1 0-16,-1 0 15,0 0 1,0 0-16,0 0 16,-24 0-16,24 0 15,0 0 1,0 0-1,1 0-15,-1 0 0,0 0 16,0 0-16,0 24 16,1-24-16,-1 0 0,0 25 31,0-25-15,0 0-16,0 50 15,1-50 1,24 25-16,-25-25 0,0 0 15,25 25-15,-25-25 0,25 24 16,-25-24-16,1 25 0,-1 0 16,0 0-16,0 0 15,25-1 1,-25-24-16,1 25 16,-1 0 15,25 0-16,-25 0 1,25-1-16,0 1 16,0 0-1,-25 0 1,25 0-16,0-1 16,0 1-16,0 0 15,0 0 1,0 0-16,0-1 15,0 1 1,0 0-16,0 0 16,0 0-16,0-1 15,0 1-15,0 0 16,0 0-16,0 0 0,0-1 16,0 1-16,25 0 15,-25 0-15,25 0 16,0-1-1,-25 1-15,24-25 16,-24 25 0,25-25-16,-25 25 0,25 0 15,0 0 1,0-25-16,-25 24 16,24-24-16,-24 25 0,25 0 15,0-25-15,-25 25 0,25-25 16,-25 25-1,25-25-15,-1 24 16,1-24 0,-25 25-16,25-25 0,0 0 15,0 0 1,0 25-16,-1-25 16,1 0-1,0 0 1,0 0-1,0 0-15,-1 0 0,26 0 16,-25 0 0,24 0-16,-24 0 15,0 0-15,0 0 16,0 0-16,-1 0 16,1 0-16,0 0 15,0-25-15,0 0 16,-1 1-1,1 24-15,0-25 0,0 0 16,0 0-16,-1 0 16,1 25-1,0 0-15,-25-24 16,25 24-16,0 0 0,-25-25 16,24 0 93</inkml:trace>
  <inkml:trace contextRef="#ctx0" brushRef="#br0" timeOffset="4311.6507">10468 9277 0,'24'0'94,"1"0"-94,0 0 16,0 0-16,0 0 15,-1-25-15,1 25 0,0-25 16,0 25-16,0 0 0,-1-24 0,1 24 15,0 0-15,0-25 0,24 0 0,-24 25 16,0-25-16,0 0 0,0 25 16,-1-24-16,1-1 15,0 0-15,0 0 16,-25 0 0,25 25-16,-25-25 0,0 1 0,24 24 15,1-25-15,-25-25 0,25 25 0,-25 1 16,25-1-16,-25 0 0,0-25 0,25 26 15,0-1-15,-25-25 0,24 1 16,1-1-16,-25 0 0,0 1 16,0 24-16,0 0 0,0-49 0,0 24 0,0 25 15,0 1-15,0-26 0,0 0 0,25 26 16,-25-1-16,0-25 0,25 25 0,-25 0 16,0-24-16,0-1 0,0 25 0,25 1 15,-25-1-15,0 0 0,0 0 16,0 0-16,0 1 0,24-1 0,1-25 15,-25 25-15,0 1 16,0-1-16,0 0 0,25 0 16,-25 0-16,0-24 0,0 24 15,25 0-15,-25 0 16,0 1-16,0-1 0,0-25 16,0 25-1,0 1-15,25-26 16,-25 0-16,24 26 15,-24-1-15,0 0 16,0 0-16,0 0 16,0 1-16,0-1 15,0 0-15,0 0 16,0 0-16,0 0 0,0 1 16,0-1-16,0 0 15,0 0-15,0 0 16,0 1-1,0-1 1,0 50 140,-24-1-156,24 1 0,0 0 16,0 0-16,0 0 0,0-1 16,-25-24-16,25 25 0,0 0 0,0 0 15,0 0-15,0 0 0,0-1 0,-25 1 16,25 0-16,-25 0 0,25 0 15,0-1-15,0 1 16,0 0-16,0 0 0,0 0 16,0-1-16,0 1 15,0 0-15,0 0 0,0 0 16,-25 24 0,25-24-1,0 0-15,0 0 0,0-1 16,0 1-1,0 0-15,0 0 16,0 0-16,0-1 16,-24 1-16,24 0 15,0 0-15,0 0 16,0-1 0,0 1-16,0 0 15,0 0-15,0 0 16,0-1-16,-25-24 15,25 25-15,0 0 16,0 0-16,0 0 0,0-1 16,0 1-1,0 0-15,-25 0 16,25 0-16,0 0 16,0 24-16,0-24 15,-25 0 1,25 0-16,0-1 0,-25 1 15,25 0 1,0 0-16,0 0 0,0-1 16,0 1-1,0 0-15,0 0 16,0 0 0,0-1-16,0 1 15,-24-25-15,24 25 16,0 0-16,0 0 0,0-1 15,0 1 1,0 0 0,0 0-16,0 0 0,0-1 15,0 1 1,0 0-16,0 0 16,0 0-1,0-1-15,0 1 16,-25 0-16,25 0 15,0 0-15,0-1 16,0 1 0,0 0-1,0 0 1,0 0-16,0 0 16,0-1-16,0 1 15,0 0-15,0 0 16,0 0-1,0-1 48,0 1-47,0 0-1,0 0 1,0-50 171,0 0-187,0 0 0,0 1 16,0-26-16,0 25 16,0 0-16,0 1 0,0-1 15,0-25-15,0 25 16,0 0-16,0 1 0,0-1 0,0 0 15,0-25-15,25 50 16,-25-24-16,0-1 0,0 0 16,0 0-16,24 25 0,-24-25 15,0 1-15,25-1 16,-25 0-16,0-25 16,0 26-1,25-1-15,-25 0 0,0 0 16,0 0-1,0 1-15,25-1 0,-25 0 16,0 0-16,25 0 0,-25 1 16,24-26-1,-24 25-15,0 0 16,25 1 0,0-1-16,-25 0 15,0 0-15,25 0 16,-25 1-1,25 24-15,-1-25 32,-24 0-32,25 0 15,0 0 1,-25 0-16,25 25 16,0 0-16,-25-24 0,24 24 15,1 0-15,0 0 16,0 0-16,0 0 15,-1 0 17,1 0-17,0 0-15,0 0 16,0 0-16,-1 0 0,1 0 16,0 0-16,0 24 15,0 1 1,-1-25-1,-24 25-15,25-25 16,-25 25 0,25-25-16,0 25 0,-25 0 15,0-1-15,0 1 16,25-25-16,-25 25 16,0 0-16,0 0 0,0-1 15,24 1 1,-24 0-16,0 0 15,0 0 1,0-1-16,25-24 0,-25 25 16,0 0-16,0 25 15,0-26 1,0 1 0,0 0-16,0 0 15,0 0-15,0-1 16,25 26-1,-25-25 1,0 0-16,0-1 16,0 1-16,0 0 15,0 0-15,0 0 16,0-1 0,0 1-16,0 0 15,0 0 1,0 0-1,0-1 1,25 1-16,-25 0 16,0 0-16,0 0 15,25 24 1,0-24 31,-1 25-16,1-25 0,0-1-31,0-24 32,0 0-17,-1 25 16,1-25-15,0 0 0,0 0-16,0 0 15,-1 0 32,1 0-31,0 0-1,0 0 1</inkml:trace>
  <inkml:trace contextRef="#ctx0" brushRef="#br0" timeOffset="6252.4552">13469 9302 0,'25'0'94,"0"0"-94,-1 0 0,1 0 16,0 0-16,0 0 0,0 0 15,-1 0 1,1 0-16,0-25 16,0 0-1,0 0-15,-1 1 16,1 24-16,0-25 0,0 25 15,0-25-15,-25 0 0,49 25 0,-24-49 16,0 49-16,-25-25 0,25 25 0,-25-25 16,24 25-16,1-25 0,-25 0 0,25 0 15,-25 1-15,0-1 16,25 0-16,-25 0 16,0 0-16,25 25 0,-25-24 15,24-1-15,-24 0 16,0-25-16,25 26 15,-25-1-15,0 0 16,25 0-16,-25 0 0,0 1 16,0-1-16,0 0 0,0 0 15,25 25-15,-25-25 0,0 1 0,0-1 16,0-25-16,0 25 16,0 1-16,0-1 0,0 0 0,0 0 15,0 0-15,0 1 0,0-1 16,0 0-16,0 0 15,0 0-15,25 1 16,-25-1-16,0 0 16,0 0-16,0 0 15,0 0 1,0 1-16,0 48 156,0 26-156,0-25 16,0 0-16,0 0 0,0-1 15,0 1-15,0 0 0,0 0 16,0 0-16,0-1 16,0 1-16,0 0 15,0 0-15,0 0 0,0-1 16,0 1-16,0 0 16,0 0-16,0 0 0,0-1 15,0 1 1,0 0-16,0 0 15,0 0-15,0-1 16,0 1-16,0 0 16,0 0-1,0 0 1,0-1-16,0 1 16,0 0-1,0 0-15,0 0 16,0-1-16,0 1 15,0 0 1,0 0 0,0 0-1,0-1 1,0 1 0,0 0-1,0 0-15,24-25 16,-24 25-1,25-25-15,-25 25 16,0-1 0,25 1-1,-25 0 1,25-25-16,0 25 16,-25 0 15,25-25-31,-25 24 15,24-24-15,-24 25 16,25-25-16,0 0 0,0 0 16,0 25-16,-1-25 15,26 0-15,-25 0 16,0 0-16,-1 0 16,1 0-16,0 0 15,0 0 16,0 0-15,-1 0 0,1 0-1,0-25-15,0 25 16,-25-25-16,25 25 16,-25-24-16,24-1 0,-24 0 15,25 25-15,0-25 16,-25 0-1</inkml:trace>
  <inkml:trace contextRef="#ctx0" brushRef="#br0" timeOffset="6997.497">14263 7144 0</inkml:trace>
  <inkml:trace contextRef="#ctx0" brushRef="#br0" timeOffset="10367.8032">15602 9277 0,'25'25'31,"0"-25"-15,0 0-16,-1 0 15,1 0 1,25 0-16,-25 0 16,-1-25-16,1 25 15,0-25-15,0 0 16,0 25-16,-25-24 16,24 24-16,-24-25 0,25 25 15,0-25-15,-25 0 0,25 0 16,0 1-16,-1-1 0,-24 0 15,25 25-15,-25-25 16,25 0-16,-25 0 0,25 1 16,0-1-16,-25 0 0,24 0 15,1 0-15,0-24 16,-25 24-16,25 0 0,-25 0 16,25 1-16,-25-1 0,0-25 15,24 50-15,-24-25 0,0 1 16,0-1-16,0 0 0,25 0 15,-25 0-15,0 1 0,25-26 16,-25 25-16,0-24 0,0 24 16,0 0-16,0 0 0,0-24 15,25 24-15,-25 0 16,0-25-16,0 26 0,0-1 16,0 0-16,0 0 0,0 0 15,0 0-15,0 1 16,0-1-16,25 0 15,-25 50 157,0 0-172,0-1 16,0 26-16,0-25 0,0 0 16,0 0-16,0 24 15,0 1-15,0-25 0,0-1 16,0 1-16,0 0 0,0 0 0,0 0 15,0-1-15,0 1 0,0 0 0,0 25 16,0-26-16,0 26 16,0-25-16,0 0 15,0-1-15,0 1 0,0 25 16,0-25-16,0-1 16,0 1-16,0 0 15,0 0-15,0 0 16,0-1-16,0 1 15,0 0 1,0 0-16,0 0 0,0-1 16,0 1-1,0 0-15,0 0 16,0 0-16,0 0 16,0-1 15,0 1-31,0 0 15,0 0 1,0 0 15,0-1-31,-25-24 16,25 25 0,0 0-1,0 0 16,0 0-31,0-1 32,0 1-1,0-50 78,0-24-93,0 24-16,0 0 0,0 0 16,0 1-16,0-26 0,0 0 15,0 26-15,0-26 0,0 25 16,0 0-16,0 0 0,0 1 15,0-1-15,0 0 0,0 0 16,0 0-16,0 1 0,0-1 16,0 0-16,0 0 15,0 0-15,0 1 16,0-1-16,0 0 16,0 0-16,0 0 15,0 1-15,0-1 16,0-25-16,0 25 15,0 1-15,0-1 0,0 0 16,0 0-16,0 0 16,25 1-1,-25-1 1,0 0 0,25 0-16,-25 0 15,24 1 1,-24-1-1,25 0 1,0 0-16,0 0 16,-25 1-1,25-1-15,-1 0 16,1 25 0,-25-25-16,25 25 15,-25-25-15,25 0 0,0 1 31,-1 24-31,1-25 16,0 25 0,0 0-1,0 0-15,-1 0 0,1 0 16,0 0-16,0 0 16,0 0-16,-25-25 0,24 25 15,1 0-15,0 0 31,0 0-31,0 0 16,-1 0 15,-24 25-31,25-25 16,0 25-16,-25-1 0,25 1 16,-25 0-16,25 0 15,-1 0-15,-24 0 16,0-1-16,25-24 0,-25 25 15,0 0-15,0 0 16,0 0-16,0-1 0,0 1 16,0 0-16,0 0 15,0 0-15,0-1 16,0 1-16,0 0 0,0 0 16,25 0-16,-25-1 0,0 1 15,0 0 1,0 0-16,0 0 15,25-1-15,-25 1 16,0 25-16,0-25 16,0-1-1,0 1-15,0 0 16,0 0 0,0 0-1,0-1-15,25-24 0,-25 25 16,0 0-1,0 0-15,0 0 0,0-1 32,24 1-32,-24 0 15,0 0 1,0 0 0,25 0-16,-25-1 15,25 1 1,-25 0-1,25 0 1,-25 0-16,25-1 16,-1-24-1,-24 25 1,0 0-16,25-25 0,-25 25 16,25-25-1,-25 25-15,25-25 31,0 24-31,0-24 16,-25 25-16,24-25 16,1 0-1,0 0-15,0 0 16,0 0-16,-1 0 16,1 0-16,0 0 15,25 0 1,-26 0-1,-24-25-15,25 25 16</inkml:trace>
  <inkml:trace contextRef="#ctx0" brushRef="#br0" timeOffset="12732.3467">14263 7144 0</inkml:trace>
  <inkml:trace contextRef="#ctx0" brushRef="#br0" timeOffset="17099.779">7218 14957 0,'25'0'47,"0"0"-16,0 0-31,-1 0 15,1 0 1,25 0-16,-1 0 16,-24 0-16,0 0 15,25 0-15,-26 0 16,1-25-16,0 25 16,0 0-16,24-24 15,-24-1-15,0 25 16,25-25-1,-50 0-15,24 25 16,1-25-16,0 1 0,0-1 16,0 0-1,-1 25-15,1-50 16,0 26-16,0-1 16,0 25-16,-25-25 0,25 0 15,-25 0-15,24 25 16,-24-24-16,25-1 15,0 0-15,-25 0 0,25 0 16,-25 1-16,25 24 16,-1-25-16,1 0 0,0 0 15,-25 0-15,25 25 16,0-25-16,-25 1 0,24-1 16,1 0-16,0-25 15,0 26-15,-25-1 0,25 25 16,-25-25-16,24 0 0,1-24 15,25 24-15,-25-25 16,-1 25-16,1 1 0,0-1 16,0 25-16,-25-25 15,49 0-15,-49 0 16,25 25-16,0-24 16,0 24-16,0 0 15,-1-25-15,1 25 16,0-25-16,0 25 15,0 0-15,-1 0 0,26-25 0,-25 25 16,0 0-16,0-25 0,-1 25 16,1 0-16,25 0 0,-25 0 15,-1 0-15,1 0 0,0 0 16,0 0 15,0 0 32,-50 0 109,0 0-172,0 0 0,0 0 15,-24-24 1,24 24-1,0 0-15,0 0 16,1 0-16,-1 0 16,0 0-16,0 0 15,0 0-15,0 0 0,1 0 16,-1 0-16,0 0 0,0 0 16,-24 0-16,24 0 15,0 0 1,0 0-1,0 24-15,25 1 16,-24-25-16,-26 25 16,25 0-1,0-25-15,25 25 0,-24-1 16,-1-24-16,25 25 16,-25-25-16,25 25 15,0 0 1,-25 0-16,25-1 15,0 1 1,0 0-16,0 0 16,0 0-16,0-1 15,0 1-15,0 0 0,0 0 16,0 0 0,0-1-16,0 1 0,0 0 15,0 0-15,0 0 16,0-1-16,0 1 15,0 0-15,0 0 0,0 0 16,0 24 0,0-24-1,0 0-15,0 0 0,0 0 16,0-1-16,0 1 16,0 0-1,0 0-15,25 0 16,-25-1-16,25 1 15,0-25 1,-25 25-16,24-25 0,-24 25 16,25-25-16,-25 25 15,25-1-15,0-24 16,-25 25-16,25-25 0,-25 25 16,24-25-16,1 0 15,0 25-15,0 0 16,0-25-1,-1 24 1,1-24 0,0 0-16,0 0 15,0 0 1,-1 25-16,1-25 0,0 0 16,0 0-16,0 0 0,0 0 15,-1 0-15,1 0 0,0 0 0,0 0 16,0 0-16,-1 0 15,1 0 17,0 0-17,0 0 1,0 0 0,-1 0-16,1 0 0,0 0 15,0 0-15,0-25 0,-1 25 16,1 0-16,0-24 15,0-1 1,0 25-16,-25-25 16,24 25-16,-24-25 0,25 25 15,-25-25-15,0 1 16,25-1-16,0 25 16,-25-25-16,25 25 15</inkml:trace>
  <inkml:trace contextRef="#ctx0" brushRef="#br0" timeOffset="20938.4104">10616 15106 0,'0'25'47,"25"-25"-31,0 0-16,0 0 15,0 0-15,-1 0 16,1 0-16,0-25 15,0 25-15,0-25 0,-1 0 16,1 25-16,0-24 16,0-1-16,0 25 15,-1-50-15,1 50 0,-25-25 0,25 25 16,0-24-16,0-1 0,-1-25 16,1 50-16,-25-25 0,25 1 0,0-1 15,-25 0-15,25 0 0,0-24 0,-25 24 16,24 0-16,1-25 0,0 26 15,0-26-15,-25 25 0,25 0 0,-25 1 16,24-1-16,1-25 0,-25 25 16,0 0-16,25-24 0,0 24 0,0 0 15,-25 0-15,0 1 0,24-1 0,-24 0 16,0 0-16,25 0 0,-25 1 16,25-1-16,-25 0 0,0-25 15,25 1-15,-25 24 16,0 0-16,0 0 0,0 1 0,25-1 15,-25 0-15,24 0 0,-24 0 16,0 1-16,25-1 0,-25 0 0,25 0 0,-25 0 16,0-24-16,0 24 15,25 0-15,-25 0 0,25 1 16,-25-26-16,0 25 0,0-24 16,0 24-16,0 0 15,0 0-15,0 0 0,0 0 16,24 1-16,-24-1 15,0-25 1,0 25-16,0 1 16,0-1-16,0 0 15,0 0-15,0 0 16,0-24-16,0 24 16,0 0-1,0 0-15,0 1 16,0-1-1,0 0 64,0 0-33,0 0-30,0 50 125,0 0-141,0 0 15,0 24-15,0-24 0,0 25 16,0-1-16,0-24 16,0 0-16,0 0 0,0 0 0,0-1 15,0 1-15,0 0 0,0 0 0,0 24 16,0-24-16,0 0 15,0 0-15,0 0 0,0 0 16,0-1-16,0 1 0,0 0 16,0 0-16,0 0 0,0-1 0,0 1 15,0 0-15,0 0 16,0 0-16,0-1 0,0 1 0,0 0 16,0 0-16,0 0 0,0-1 0,0 1 15,0 0-15,0 0 0,25 0 0,-25-1 16,0 26-16,0-25 15,0 0-15,0-1 0,0 1 0,0 0 16,0 25-16,0-26 0,0 1 16,0 0-16,0 0 0,0 0 15,0-1-15,0 1 0,0 0 16,0 0-16,0 0 16,25-1-16,-25 1 15,0 0-15,0 0 16,0 0-16,0 0 15,0-1-15,0 1 16,0 25-16,0-25 16,0-1-16,25 1 0,-25 0 15,0 0 1,0 0-16,0-1 16,0 1-1,0 0-15,0 0 16,0 0-1,0-1-15,25-24 16,-25 25-16,0 0 16,0 0-1,24 0-15,-24-1 32,0 1-17,0 0 95,0-50-64,0 0-46,0 1 0,0-1 0,0-25 16,0 25-16,0-24 0,0 24 16,0 0-16,0 0 0,0 1 0,0-1 15,25-25-15,-25 25 0,0 1 16,0-1-16,0-25 0,0 25 16,0 1-16,0-1 0,0 0 0,0 0 15,0 0-15,0 0 0,25 1 16,-25-1-16,0 0 15,25 0-15,-25 0 16,0 1-16,0-1 16,0-25-16,25 50 0,-25-25 15,0 1-15,24-1 0,-24 0 16,0-25-16,25 50 0,-25-24 16,0-1-16,25 0 0,0 0 15,-25 0-15,25 25 16,-25-24-16,24 24 0,-24-25 0,25 25 15,0-25-15,-25 0 0,25 25 16,0 0-16,24-25 16,-24 25-16,0 0 15,0 0-15,0 0 0,24 0 16,-24 0-16,0 0 16,0 0-1,-1 0-15,1 0 0,0 0 16,0 0-16,0 0 15,-1 0-15,26 0 16,-25 0-16,-25 25 0,49 0 16,-24 0-16,0 0 15,0-1 1,-25 1-16,25 0 16,-25 0-16,0 0 15,0-1-15,24 1 0,-24 0 16,25 0-16,-25 0 15,0-1-15,0 1 0,0 0 16,25 0-16,-25 0 0,0-1 16,0 1-16,0 0 15,0 0-15,0 0 0,0-1 16,0 1-16,0 0 0,0 0 16,0 0-16,0 0 0,0-1 15,0 1-15,25 0 0,-25 0 16,0 0-16,0-1 15,0 1-15,0 0 0,25 0 16,-25 0-16,0-1 16,0 1-16,24 0 15,-24 0-15,0 0 16,0-1 0,25 1-16,-25 0 15,25-25 1,-25 25-16,25-25 15,-25 49 1,25-49 0,-25 25-1,24-25-15,1 0 16,0 0-16,0 0 16,0 0-16,24 0 15,-24 0 1,0 0 15,0 0 0,0 0-15,-1 0-16,-24-25 16,0 1-1,0-1 1</inkml:trace>
  <inkml:trace contextRef="#ctx0" brushRef="#br0" timeOffset="22557.4137">14287 14908 0,'0'24'109,"25"-24"-109,0 0 16,25 0-16,-25 0 15,24 0-15,-24 0 0,0 0 16,0 0-16,-1-24 0,1-1 0,0 25 16,25-25-16,-26 0 15,1 0-15,0 25 0,-25-24 16,25 24-16,-25-25 0,25 0 16,-1 25-16,-24-25 15,25 0-15,-25 1 0,25-26 16,0 50-16,-25-25 0,25 0 0,-25 1 15,24-1-15,1 0 0,0-25 16,-25 1-16,25 49 16,-25-25-16,0 0 0,25 25 15,-25-50-15,24 26 0,-24-26 16,0 25-16,25 25 16,-25-49-16,25 24 0,-25 0 15,0 0-15,0 0 0,0 1 16,0-1-16,25 0 0,-25 0 15,0 0-15,0 1 0,0-1 16,25 0 0,-25 0 31,0 50 124,0 0-155,0 24-16,0-24 0,0 0 16,0 0-16,0 0 0,0-1 15,0 1-15,0 0 0,0 0 0,0 0 16,0-1-16,0 26 0,0 0 16,0-26-16,0 1 0,0 0 15,0 0-15,0 0 0,0 24 16,0-24-16,0 0 15,0 0-15,0 0 0,0-1 16,0 1 0,0 0-16,0 0 15,0 0-15,0-1 16,0 1 0,0 0-16,0 0 15,0 0 16,0-1-15,24 1-16,-24 0 16,25-25-1,-25 25 1,25 0 0,0-25-1,0 24-15,-1-24 16,26 25-1,-25-25-15,0 0 16,0 0 0,-1 0-1,1 0 1,0 0 0,0 0-1,0 0-15,-1 0 16,1 0-1,-25-25-15,50 25 0,-50-24 16,25-1-16,-1 0 31,1 25-15,-25-25 31,0 0-16</inkml:trace>
  <inkml:trace contextRef="#ctx0" brushRef="#br0" timeOffset="23156.0466">15230 13221 0</inkml:trace>
  <inkml:trace contextRef="#ctx0" brushRef="#br0" timeOffset="26130.2114">16570 14957 0,'0'25'47,"24"-25"-31,1 0-16,0 0 15,25 0-15,-26 0 0,1 0 16,0 0-16,0 0 0,0 0 0,-1 0 16,1 0-1,0 0-15,0 0 32,0 0-17,-25-25-15,24 25 16,1-25-16,0-24 15,0 49-15,-25-25 0,25 0 0,-1 0 16,1 25-16,0-49 0,0 24 16,0 25-16,-1-50 0,1 1 15,0 24-15,0-49 16,0 74-16,-25-25 0,24-25 0,1 25 16,-25 1-16,0-1 0,25 0 15,-25-25-15,0 25 0,25-24 0,0 24 16,-25 0-16,0 0 0,24 25 15,-24-24-15,0-1 0,0 0 0,25 0 16,-25 0-16,25 25 16,-25-49-16,25 24 15,0 0 1,-25 0-16,25 1 0,-1-1 16,1 0-1,0 25-15,-25-25 16,25 0-16,0 25 15,-1-24-15,26 24 0,-25-25 16,0 25-16,-1 0 0,1 0 16,0 0-16,0 0 0,24 0 0,-24 0 15,0 0-15,0 0 0,0 0 16,-1 0-16,1 0 16,0 0-16,0 0 0,24 0 15,-24 25 1,25-25-1,-50 24 1,25-24 0,-50 0 109,0 0-110,0 0-15,0 0 0,1 0 16,-26 0-16,25 0 31,0-24-31,1 24 16,-1 0-1,0 0-15,0 0 0,0 0 16,1 0 15,-1 0-31,0 0 16,0 0 0,0 24-16,-24-24 15,24 0 1,25 25-16,-25-25 15,0 0 1,1 0-16,24 25 0,-25 0 16,0 0-1,0-25 1,0 24-16,1-24 31,24 25-31,-25-25 0,25 25 16,-25 0-1,0-25 1,25 25 0,-25-25-16,25 24 0,0 26 15,0-25 1,-25 0-16,25-1 16,0 1-16,0 0 0,0 0 15,0 0 1,0-1-16,0 1 15,0 0 1,0 0-16,0 0 16,0 0-16,0-1 15,0 1-15,0 0 0,0 25 16,0-26-16,0 1 16,0 0-16,0 0 15,0 0-15,0-1 16,0 1-16,0 0 15,0 0 1,0 0-16,25-25 16,-25 24-16,25 1 0,0-25 15,-25 25-15,25-25 16,-25 25-16,25-25 0,-25 25 16,24-1-16,1-24 0,0 25 15,0-25 1,24 25 15,-24-25 0,0 0-31,0 25 0,0 0 16,24-25-16,-24 0 16,0 0-16,0 0 0,-1 24 15,1-24-15,0 0 16,0 0-16,0 0 15,-1 0 1,1 0-16,0 0 16,0 0-16,0 0 15,-1-24-15,1 24 16,-25-25-16,25 25 16,0-25-16,0 25 15,-25-25-15,24 25 16,-24-25-1,25 25 1</inkml:trace>
  <inkml:trace contextRef="#ctx0" brushRef="#br0" timeOffset="31148.1169">19621 15131 0,'24'0'63,"1"0"-48,25-25 1,-25 0-16,-1 0 15,1 25 1,-25-24-16,25-1 0,0 0 16,0 0-16,-1 25 15,-24-25-15,25 25 0,-25-24 16,25-1-16,0 0 0,0 0 16,-1 0-16,1-24 15,0 24-15,-25 0 0,25 0 0,0 1 16,-25-1-16,24 25 0,-24-50 0,25 25 15,0 1-15,-25-1 0,0 0 16,25 0-16,-25 0 0,0-24 16,25 24-16,-25 0 0,0 0 15,0-24-15,0 24 0,24 25 16,-24-50-16,0 25 0,0 1 16,0-1-16,0 0 0,0 0 0,0 0 15,0 1-15,0-1 0,0 0 0,0 0 16,0-24-16,0 24 0,25 25 15,-25-25-15,0 0 0,0 0 0,0 1 16,0-1-16,0 0 0,0 0 0,25 0 16,-25 1-16,0-1 0,0 0 15,0 0-15,0 0 0,0 1 0,0-1 16,0 0-16,0 0 16,0 0-16,0 1 0,0-26 15,0 25-15,0 0 0,0 1 16,0-1-16,0 0 15,0-25-15,0 25 16,0 1-16,0-1 0,0 0 16,0 0-16,0 0 0,0 1 15,0-1-15,0 0 0,0 0 16,0 0-16,0 1 16,0-1-16,0 0 0,0 0 15,0 0-15,0-24 16,0 24-16,0 0 15,0 0-15,0 1 16,0-1 0,0 50 124,0-1-140,0 1 0,0 0 16,0 0-16,0 0 16,0-1-16,0 1 0,0 0 15,0 0-15,0 0 0,0-1 0,0 1 16,0 0-16,0 0 0,0 0 0,0-1 15,0 1-15,0 0 0,0 0 16,0 0-16,0-1 0,0 1 16,0 0-16,0 0 15,0 0-15,0 0 0,0-1 16,0 1-16,0 0 16,0 0-16,0 0 15,0-1-15,0 1 0,0 0 16,0 0-16,0 0 0,0-1 15,0 1-15,0 0 0,0 0 16,0 0-16,0-1 16,0 1-16,0 0 15,0 0-15,0 0 16,0-1-16,0 1 0,0 0 16,0 0-16,0 0 0,0-1 0,0 1 15,0 0-15,0 0 0,0 0 16,0-1-16,25 1 15,-25 0-15,0 0 16,0 0-16,0-1 16,0 1-16,0 0 0,0 0 15,0 0-15,0-1 0,0 1 16,0 0-16,0 0 16,0 0-16,0 0 15,0-1-15,0 1 16,0 0-16,0 0 0,0 0 15,0-1 1,0 1-16,0 0 0,0 0 16,25 0-16,-25-1 15,0 1 1,0 0-16,24 0 16,-24 0-1,0-1 1,0 1-16,0 0 15,0 0 1,0 0 0,0-1-16,0 1 15,0 0 1,0 0 0,0 0-16,0-1 15,0 1 16,0-50 157,0 1-188,0-1 16,-24-25-16,24 25 15,0 1-15,0-1 16,0 0-16,0 0 0,-25-24 0,25-1 15,0 25-15,0 0 16,0 1-16,0-26 0,0 25 16,0 0-16,0 1 0,0-1 15,0 0-15,0 0 0,0 0 16,0 1-16,0-1 16,0 0-16,0 0 15,0 0-15,0 0 16,0-24-16,0 24 15,0 0-15,0 0 16,0 1-16,0-1 16,0 0-1,0 0 1,0 0-16,0 1 16,0-1-1,0 0-15,0 0 16,0 0-1,0-24 1,25 49 0,-25-25-16,24 25 15,-24-25-15,0 0 16,0 1-16,25 24 16,-25-25-16,25 0 15,-25 0-15,25 0 16,0 25-1,-25-24 1,24-1-16,1 25 16,0 0-16,0 0 15,24 0-15,-24 0 16,0 0-16,0 0 16,0 0-16,0 0 15,-1 0 16,1 0-15,0 25 0,0-25-16,-25 24 15,25-24-15,-25 25 16,24-25-16,1 25 16,0 0-1,0 0 1,-25-1-1,0 1-15,0 0 16,0 0-16,0 0 16,0-1-1,0 1-15,0 0 16,0 0 0,0 0-16,0-1 15,0 1-15,0 0 16,-50 0-1,50 0-15,-25-1 16,1 1-16,-1-25 0,0 25 16,-25-25-16,50 25 0,-24 0 0,-1-25 15,0 0-15,0 0 0,0 24 16,0 1-16,1-25 16,-1 0 15,0 25-31,0-25 31,0 0-15,1 0-16,-1 0 0,0 0 15,0 25-15,0-25 16,1 0-16,-1 0 62,0 0-30,0 0-17,50 0 157,0 0-156,0 25-16,-1 0 15,1-25-15,0 0 16,0 0-16,0 24 16,-1-24-16,-24 25 15,25-25-15,-25 25 16,25 0-16,0-25 0,0 25 16,-1-1-16,1 1 15,0 0-15,0 0 16,0 0-1,0-1-15,-1 1 16,1 0 0,0 0-1,-25 0 1,0-1 0,25-24-16,-25 25 15,25-25-15,-1 25 16,1 0-1,0 0 1,0-25 0,0 24-1,-1-24-15,1 0 16,0 25-16,0-25 16,0 0-16,-1 0 15,1 0-15,0 0 16,0 0-1,0 0 17,-1 0-32,1 0 31,0 0-31,0 0 16,0 0-16,-1 0 0,1 0 15,0 0-15,0 0 16,0-25-16,-1 25 15,1-24-15,0-1 0,0 25 16,0-25-16,-1 0 16,-24 0-1,25 25 1,-25-24-16,25 24 16,0-25-1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09T11:10:04.010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10195 9335 0,'25'-26'62,"-1"26"-46,1 0 0,-25-25-16,25 25 0,0 0 15,0 0-15,-25-26 0,24 1 0,1 25 16,-25-25-16,25 25 15,0 0-15,0-26 0,-1 1 16,-24 0-16,25 25 16,0-26-16,0 1 0,0-1 15,-25 1-15,24 0 0,1-1 16,-25-24-16,0 24 16,25 26-16,-25-25 0,25-1 15,-25 1-15,0 0 0,0-1 16,25 26-16,-25-25 0,0-1 15,0 1-15,0 0 0,24 25 0,-24-26 16,25 26-16,-25-50 16,25 24-16,-25 1 15,0-1-15,25 26 0,-25-25 16,0 0-16,25-1 16,-1 1-16,-24 0 0,25-26 15,0 25-15,0 26 16,-25-25-16,25 0 15,-25-1-15,24 26 0,-24-25 16,25 25-16,0-26 0,0 1 16,-25 0-16,25 25 15,-25-26-15,24 26 0,1 0 16,0 0-16,25-25 16,-25 25-16,24 0 0,-24-25 15,0 25-15,24 0 0,-24 0 16,25 0-16,-25 0 0,-1 0 0,1 0 15,0 0-15,0 0 0,0 0 16,-1 0-16,1 0 47,25 0-47,-25 0 16,-1 25-16,1-25 0,0 25 15,25 1-15,-50-1 16,24-25-16,1 25 15,0-25 1,-50 0 109,0-25-109,25 0-16,-24 25 15,24-26-15,-25 26 0,0 0 16,25-25-16,-25 25 16,0-25-16,1-1 15,-1 26 1,0-25-1,0 25 1,0 0 0,1 0-1,-1 0-15,0 0 16,0 0-16,0 0 0,1 0 0,-1 0 16,0 0-16,-25 0 15,26 0-15,-1 0 16,0 0-16,0 0 0,0 0 15,1 0 1,-1 0 0,-25 0-1,25 0 1,0 0 0,1 25-16,-26 1 15,25-26 1,25 25-16,-25-25 0,25 25 15,-24 1 1,-1-26-16,25 25 16,-25-25-16,25 25 15,-25-25-15,25 26 16,-25-1-16,1 1 0,24-1 16,-25 0-16,25 26 15,-25-51 1,25 26-16,-25-26 0,25 25 15,0 0 1,-25-25-16,25 26 0,0-1 16,0 0-16,0 1 15,0-1-15,0 1 16,0-1-16,0 0 16,0 1-16,0-1 0,0 26 15,0-26 1,0 1-16,0-1 0,0 0 15,0 1 1,25-26-16,-25 25 16,0 1-16,25-26 0,-25 25 15,25 0-15,-25 1 0,25-26 16,-25 25-16,24-25 0,1 25 16,0 1-16,25-1 15,-1 1 1,-24-1-16,-25 0 15,25-25 1,-25 26 0,25-26-1,-1 0-15,1 0 16,25 0-16,-50 25 16,25-25-16,24 0 0,-24 25 15,25-25-15,-25 0 16,-1 0-16,1 0 31,0 0-15,0 0-1,0 0-15,24 0 16,-24 0-16,0 0 16,0 0-16,-1 0 15,1 0-15,0 0 16,0 0-1,0-25-15,-1 0 16,1-1 0,0 1-16,0 0 15,0-1 1,-1 1-16,1-1 16</inkml:trace>
  <inkml:trace contextRef="#ctx0" brushRef="#br0" timeOffset="3584.0744">12774 9309 0,'25'0'78,"0"26"-62,0-26 0,0 0-16,-1 0 0,1 0 0,25 0 15,-25 0-15,24-26 0,-24 1 16,0 25-16,0-26 0,-1 1 16,1 25-16,-25-25 0,25 25 15,-25-26-15,25 1 0,-25 0 16,25-1-16,-25-25 0,25 1 15,-1 24-15,-24 1 0,0-26 16,0 26-16,25-1 0,-25 1 0,25-51 16,-25 50-16,0 1 0,0-26 0,25 26 15,-25 0-15,0-26 0,25 25 0,-25 1 16,0 0-16,0-26 0,0 0 16,0 26-16,24 25 0,-24-26 15,0 1-15,0 0 0,0-1 0,25 1 0,-25-1 16,0 1-16,0 0 0,0-26 0,25 0 15,-25 26-15,25-26 16,-25 26-16,0-1 0,0 1 16,25-26-16,-25 26 15,0-1-15,24 1 0,-24 0 0,0-26 16,0 25-16,0 1 16,0 0-16,0-1 0,0 1 15,0 0-15,0-1 0,0 1 16,0-1-16,0 1 0,25 0 15,-25-1-15,0 1 0,0 0 16,0-1-16,0 1 0,0-1 0,0 1 16,0 0-16,0-1 0,0 1 15,0-1-15,0 1 16,0 0-16,0-1 16,0 1-16,0 0 0,0-1 15,0 1-15,0-1 16,0 1-1,0 0 1,0-1-16,0 1 47,0-1-16,0 52 79,0-1-95,0 26-15,0-26 0,0 1 16,0-1-16,0 1 0,0-1 0,0 0 15,0 1-15,0-1 0,0 0 16,0 26-16,0-25 0,0 24 16,0-24-16,-25-1 0,25 1 15,0-1-15,0 0 0,0 1 16,-24-26-16,24 25 0,0 0 0,0 1 16,0-1-16,0 1 15,0-1-15,0 0 0,0 1 16,0-1-16,0 0 15,-25 1-15,25-1 0,0 26 16,0-26-16,0 1 16,0 25-16,0-26 15,0 26-15,0-26 16,0 0-16,0 1 0,0-1 0,0 26 16,0-26-16,0 1 15,0-1-15,0 0 0,0 1 16,0-1-16,0 1 0,0-1 0,0 0 15,0 26-15,0-25 16,0-1-16,0 0 0,0 1 16,0 24-16,0-24 15,0-1-15,0 1 16,0-1-16,0 0 16,0 1-16,0 24 0,0-24 15,0 25-15,0-26 16,0 0-16,0 1 15,0-1-15,0 1 0,0 24 16,0-24-16,0-1 16,0 0-1,0 1-15,0-1 16,0 1 0,0-1-16,0 0 15,0 1-15,0-1 16,0 0-1,0 1-15,0-1 16,0 1 0,0-1-1,0 0 1,0-50 125,0 0-126,0-26-15,0 25 0,0 1 16,0 0-16,0-26 0,0 0 15,0 26-15,0-1 0,0 1 0,0 0 16,0-1-16,0 1 0,0 0 16,0-1-16,0 1 0,0-26 0,0 26 15,0-1-15,0 1 0,0-1 0,0 1 16,0-26-16,0 26 0,0 0 0,0-1 16,0 1-16,0-1 0,0 1 0,0-26 15,0 26-15,25 25 16,-25-25-16,0-1 0,24 1 15,-24-1-15,0 1 16,0 0-16,0-1 16,25 1-16,-25-1 0,0 1 15,25 0-15,0-1 16,0 1 0,-1 0-1,1-1 1,0 1-1,0-1-15,0 26 16,-1 0 0,1 0-1,0 0-15,0 0 16,0 0 0,-1 0-1,1 0-15,0 0 16,0 0-16,0 26 15,-1-26-15,1 25 0,0-25 0,0 0 16,-25 26-16,49-1 0,-24 0 16,0 1-1,0 24 1,-25-24 0,25-26-1,-25 25-15,0 1 0,0-1 16,0 0-16,24 1 15,-24-1-15,0 1 0,0-1 16,0 26-16,25-51 16,0 25-16,-25 0 0,0 1 15,0-1-15,0 1 16,25-1-16,-25 0 0,0 1 16,0-1-16,0 0 15,0 1-15,25-1 16,-25 1-16,0-1 0,0 0 15,0 1 1,25-26-16,-25 25 0,24 1 16,-24-1-1,0 26 1,0-26 0,25 0-16,-25 1 15,0-1-15,25 1 16,0-1-1,0 0 32,-1 1-15,1-26-17,0 0-15,0 0 16,0 0-1,-25 25-15,24-25 16,1 0 0,0 0-16,0 0 15,0 0 1,-1 0-16,1 0 16,0 0-1,0 0 16,0 0 1,-25-25 30</inkml:trace>
  <inkml:trace contextRef="#ctx0" brushRef="#br0" timeOffset="5187.9223">15677 9360 0,'24'0'156,"1"0"-140,0-25-16,-25-1 0,25 26 0,-25-25 15,25 25-15,-25-26 0,24 26 16,1-25-16,-25 0 0,25 25 15,-25-26-15,25 26 0,-25-25 16,25 0-16,-25-1 0,24 1 16,-24-1-16,0 1 0,25-26 15,-25 26-15,0 0 16,25-1-16,-25 1 0,25-1 16,-25 1-16,0 0 0,25-1 0,-25-25 15,0 26-15,24-26 16,-24 26-16,0 0 15,0-1-15,0 1 16,0-1-16,0 1 16,25 0-16,-25-1 0,0 1 15,0 0-15,0-1 16,0 1-16,0-26 0,25 51 16,-25-25-16,25-1 0,-25 1 15,0-1-15,0 1 16,0 0-16,0-1 15,0 1-15,0 0 32,0 50 108,0 26-140,0-26 16,0 0-16,0 1 16,0-1-16,0 26 0,0-26 15,0 26-15,0-25 0,0-1 16,0 26-16,0-26 15,0 0-15,0 1 0,0-1 0,0 1 16,0-1-16,0 0 0,0 1 16,0-1-16,0 0 15,0 1-15,0-1 0,0 1 16,0-1 0,0 0-16,0 1 15,0-1 1,0 1-1,0-1 1,0 0-16,25 1 16,-1 24-1,-24-24 1,25-26-16,0 25 16,-25 1-1,25-1 1,0 0-1,-1 1 1,1-26 15,-25 25-15,25 0-16,0-25 16,0 0-16,0 0 0,-1 0 15,1 0 1,0 0 31,0 0-32,0 0 1,-1 0 0,1 0-1,0 0 1,0 0-16,0 0 15,-1-25 1,1 25 0,-25-25-16,25 25 15,-25-26 1,0 1 0,0 0-1,0-1-15,0 1 16</inkml:trace>
  <inkml:trace contextRef="#ctx0" brushRef="#br0" timeOffset="5745.5813">16173 7279 0</inkml:trace>
  <inkml:trace contextRef="#ctx0" brushRef="#br0" timeOffset="9829.8952">17587 9411 0,'24'-26'94,"1"26"-94,25-25 15,-25 25-15,-1-25 16,1-1-16,0 26 0,-25-25 15,25 25-15,0-26 0,-1 1 16,-24 0-16,25 25 0,-25-26 16,25 1-16,-25-26 15,25 26-15,-25-1 0,0 1 16,0 0-16,25-1 0,-25 1 0,0 0 16,0-1-16,24 1 0,-24-1 15,0 1-15,0 0 0,0-1 0,0 1 16,25 25-16,-25-26 0,0 1 0,0 0 15,0-1-15,0 1 16,0 0-16,0-26 16,0 25-16,0-24 15,25-1-15,-25 26 16,0-1-16,0-25 0,0 1 16,25 50-16,0-102 15,-25 77-15,0-1 16,0-24-16,0 24 15,0 1-15,0-1 16,0 1-16,0 0 16,24 25-1,-24 25 79,0 0-94,0 52 16,0-52-1,0 51 1,0-51-16,0 1 0,0-1 0,0 26 16,0-26-16,-24 26 0,24 0 0,0-26 15,0 26-15,0-26 0,0 26 0,-25 25 16,0-50-16,25 50 15,0-51-15,0 26 0,0 0 0,-25-26 0,25 1 16,0 50-16,0-51 16,0 51-16,0-50 0,0 50 15,0-51-15,0 0 0,0 1 16,0-1-16,0 1 0,0-1 0,0 26 16,0-26-16,0 26 15,0-26-15,0 1 0,0-1 16,0 0-16,0 1 15,0 25-15,0-26 16,-25 26-16,25-26 16,0 0-16,0 1 0,0-1 15,0 1-15,0-1 0,0 26 0,0-26 16,0 26-16,0 0 16,-24-51-16,24 25 0,0 0 0,0 1 15,0-1-15,0 1 16,0-1-16,-25 0 0,25 26 15,0-26-15,0 1 16,0-1-16,0 1 16,0-1-16,0 0 0,0 1 15,0-1-15,0 1 16,0-1 0,0 0-1,0 1-15,0-1 16,0-50 124,0-1-140,0 1 16,0 0-16,0-1 0,0 1 16,0-26-16,0 26 15,0-26-15,0 25 0,0 1 16,0-26-16,25 26 16,-25 0-16,0-1 15,0-25-15,0 26 0,0 0 0,0-1 16,0 1-16,0 0 0,0-1 15,24 1-15,-24-1 0,0 1 0,0 0 0,0-1 16,0 1-16,0-26 0,0 26 16,0-1-16,0 1 0,0 0 0,0-26 15,25 25-15,-25 1 0,0-26 16,0 26-16,0 0 16,0-1-16,0 1 0,0-1 15,0 1-15,0 0 16,0-1-16,0 1 15,0-26-15,0 26 0,0-26 16,0 26-16,25-1 16,-25 1-1,0-26-15,0 26 16,25-1 0,-25 1-16,0 0 15,0-1 1,0 1-16,0-1 0,0 1 15,25-26-15,-25 26 16,24-26 0,-24 26-16,0-1 15,0-24-15,25 50 16,-25-26-16,0 1 16,0-1-16,25 1 15,-25 0 1,25 25-16,-25-26 15,0 1-15,25 0 0,-25-1 16,24 26-16,1-51 16,-25 26-1,25 25-15,-25-25 16,25-1-16,0 1 16,-1-1-1,1 26 1,0 0-16,-25-25 0,50 25 15,-26-25-15,1 25 16,0 0 0,0 0-1,0 0-15,0 0 0,-1 0 16,1 0-16,0 0 16,0 0-1,0 0 1,-1 0-1,1 0-15,0 0 16,0 0 0,0 0-16,-1 25 15,1 0-15,0-25 16,-25 26-16,25-1 0,0 1 16,-25-1-1,24 0 1,-24 1-16,0-1 15,0 1-15,0-1 16,0 0-16,0 1 16,0-1-16,0 0 15,0 1 1,0-1-16,0 1 0,0-1 16,0 0-16,0 1 15,0-1-15,0 0 16,0 1-16,0-1 0,0 1 15,0-1-15,0 26 16,-24-26 0,24 1-16,-25-1 15,25 0-15,-25 1 16,0-1 0,0 0-16,25 1 15,-24-1-15,-1 1 16,0-1-16,0 0 15,25 1 1,-25-1 0,1 0-16,-1-25 15,25 26-15,-25-1 16,0-25-16,25 26 16,-25-26-16,1 0 0,-1 0 15,0 0-15,-25 0 16,25 0-1,-24 25-15,24-25 16,0 0-16,0 0 16,1 0-16,-1 0 0,0 0 15,0 0-15,-24 0 16,-1 0 0,25 0-1,0 0 1,50 0 203,0 0-204,0 0-15,0 0 0,-1 0 0,1 0 16,0 0-16,25 0 0,-26 0 15,26 0-15,-25 0 16,0 0 0,-1 0-1,1 0-15,0 0 0,0 0 16,0 0-16,0 0 16,-1 0-16,1 0 0,0 0 15,0 0-15,0 0 0,-1 0 16,1 0-16,0 0 15,0-25-15,0 25 0,-1 0 16,1 0-16,-25-26 0,25 26 16,25 0-16,-26-25 31,1 25-31,0 0 0,0 0 16,0-26-16,-1 1 15,1 25-15,0 0 16,0 0-16,-25-25 0,25 25 0,-1 0 15,-24-26-15,25 26 0,25-25 16,-50 0 0,25 25-1,-25-26-15,24 26 16,-24-25-16,25-1 16,0 26-16,-25-25 0,25 25 15,-25-25-15,49 25 0,-49-26 16,25 1-16,-25 0 15,25 25-15,-25-26 0,25 1 16,-25-1-16,25 26 16,-25-25-1,0 0-15,25-1 16,-25 1 15,24-1 110</inkml:trace>
  <inkml:trace contextRef="#ctx0" brushRef="#br0" timeOffset="13269.913">9996 15223 0,'25'0'47,"0"0"-47,0 0 16,0 0-1,-1 0-15,1-25 16,0-1 0,-25 1-16,25 25 15,-25-25-15,25-1 0,-25 1 0,24-1 16,-24 1-16,25 0 0,0-26 0,-25 26 15,25-26-15,0 25 0,-25 1 0,24 0 16,1-1-16,-25 1 0,25-26 0,0 26 16,-25-26-16,25 51 0,-25-25 0,24-1 15,1 26-15,-25-25 0,0-1 16,25 1-16,0-26 16,0 26-16,-25 0 15,24-1-15,-24 1 0,25-26 16,0 26-16,-25-1 15,25 1-15,0-1 0,-25 1 0,24 0 16,-24-1-16,25 26 0,-25-25 0,25 25 16,0-25-16,0-1 0,-1 1 15,1-1-15,0 1 0,0 0 16,0 25-16,-1 0 0,1-26 0,0 26 16,25 0-16,-26 0 0,1-25 0,25 25 15,-25 0-15,0 0 0,-1 0 0,51 0 16,-50 0-16,24 0 0,-24 0 15,0 0-15,0 0 0,24 0 0,-24 0 16,0 25 0,0-25-16,-25 26 15,0-1 1,24-25-16,-24 25 16,-24-25 124,-1-25-124,0 0-1,-25-1 1,26 26 0,-1-25-16,0 25 15,0 0-15,0 0 16,1 0 0,-1 0-1,0 0 1,0 0-16,0 0 0,1 0 15,-1 0-15,0 0 16,0 25-16,0-25 0,0 0 16,25 26-1,-24-26-15,-1 25 16,0-25 0,25 25-16,-25 1 15,0-1 1,1-25-16,-1 26 15,0-1-15,25 0 16,-25-25-16,0 26 16,1-1-16,-1 0 15,25 1 1,-25-26-16,25 25 0,-25 1 16,25-1-1,0 0-15,0 1 16,0-1-16,0 1 0,0-1 15,0 0-15,0 1 0,0-1 16,0 0-16,0 1 16,0-1-16,0 1 15,0-1-15,0 0 16,0 1 0,0-1-16,0 0 0,0 1 15,0-1-15,0 1 16,25 24-16,-25-24 15,25-1-15,0 1 16,-25 24 0,24-24-16,-24-1 15,25 0-15,-25 1 16,25-26-16,-25 25 0,25-25 16,-25 26-16,25-26 0,-1 25 15,1 0-15,0 1 16,0-1-1,0-25-15,-25 25 16,24-25-16,1 26 16,0-1-16,0-25 0,0 0 15,0 0-15,-1 0 0,1 0 16,0 26-16,0-26 0,24 0 0,-24 0 16,0 0-16,0 0 0,0 0 15,-1 0 1,1 0 15,0 0-31,0 0 0,24 0 16,-49-26-1,25 26-15,0 0 0,0-25 16,0-1-16,-1 26 0,1-25 16,0 25-16,-25-25 0,25 25 15,0-26-15,-1 26 0,1-25 16,0 25-16,0-25 15,0-1-15,-1 26 16,-24-25-16,25 25 16,-25-26-1,25 1-15,-25 0 16,0-1-16,25 1 16,0 0-16</inkml:trace>
  <inkml:trace contextRef="#ctx0" brushRef="#br0" timeOffset="16235.0886">12502 15248 0,'24'0'32,"1"0"-17,0-25-15,0 25 0,0 0 16,-1 0-16,1-25 0,0 25 0,0 0 15,0 0-15,24-26 0,-49 1 16,25 25-16,0-25 0,0 25 0,24-26 16,-24 1-16,0 25 0,-25-26 15,25 26-15,-25-25 0,24 0 16,-24-1-16,25-24 0,0 50 0,-25-26 16,25 1-16,-25-1 0,25-24 15,-1 24-15,1 1 0,-25-26 0,0 26 16,25-1-16,-25 1 0,25 0 15,0-26-15,-25 25 0,25 26 0,-1-50 16,-24 24-16,0 1 0,25-26 0,0 26 16,-25-1-16,0-24 0,25 50 0,0-51 15,-25 25-15,0 1 0,0 0 0,24-26 16,1 26-16,-25-1 0,0-25 0,0 26 16,25 0-16,0-26 0,-25 25 0,0-24 15,0 24-15,25 1 0,-25 0 0,24-26 16,-24 25-16,0 1 0,0 0 0,25-1 15,0-24-15,-25 24 0,0 1 16,0-1-16,25 1 0,-25 0 0,25-26 16,-25 25-16,0-24 0,0 24 15,0-24-15,0 24 0,0 1 16,0-1-16,0 1 0,0 0 16,0-1-16,0 1 0,0 0 15,0-1-15,0 1 0,0-1 16,0 1-16,0 0 15,0-1-15,0 1 16,0 50 140,0 26-140,0-26-16,0 26 16,0-25-16,0-1 0,0 0 0,0 1 15,0-1-15,0 26 0,0-26 0,0 1 16,0-1-16,0 26 0,0-26 0,-25 0 15,25 1-15,0-1 0,0 26 16,0-26-16,0 1 0,0-1 0,0 1 16,-25-1-16,25 0 0,0 26 0,0-26 15,0 1-15,0-1 0,0 1 0,0-1 16,0 0-16,0 1 16,0-1-16,0 0 0,0 1 0,0 25 15,0-26-15,0 0 16,0 1-16,0-1 0,0 1 15,0-1-15,0 0 0,0 1 0,0-1 16,-25 0-16,25 1 16,0-1-16,0 1 0,0-1 15,0 0-15,0 26 16,0-25-16,0 24 16,0-24-16,0-1 15,0 0-15,0 1 16,0-1-16,0 1 0,0 24 15,0-24-15,-25-26 16,25 25-16,0 0 0,0 1 16,0-1-16,0 1 15,0-1-15,0 0 0,0 1 16,0-1 0,0 1-16,0-1 15,-24-25-15,24 25 0,0 1 16,0-1-1,0 0-15,0 1 16,0-1 0,0 1-1,0-1 1,0 0-16,0 1 16,-25-1-1,25 0 32,0 1 16,-25 25-48,25-77 110,0 1-125,0-26 0,0 26 16,0-26-16,0 26 15,0-1-15,0 1 0,0-1 16,0-24-16,0 24 16,0 1-16,0 0 0,0-1 15,0 1-15,0-1 0,0 1 16,25 0-16,-25-1 16,0 1-16,0-1 15,25 1-15,-25 0 16,0-1-16,0 1 0,24 0 15,-24-1-15,0 1 0,25-1 16,-25 1-16,0 0 16,25-1-16,-25 1 0,25 0 15,-25-1 1,25 1-16,-1 25 16,-24-26-16,25 26 15,-25-25-15,25 0 0,0-1 16,0 26-1,-1 0-15,1-25 16,0 25-16,0-26 0,0 26 16,24 0-16,-24 0 15,0 0-15,0-25 16,-1 25-16,1 0 0,0 0 16,0 0-1,0 0-15,-1 0 16,1 0-16,0 0 15,0 0-15,0 0 16,-1 0-16,1 0 16,0 25-1,0 1-15,0-1 16,0-25-16,-1 26 16,-24-1-16,25-25 0,-25 25 0,0 1 15,25-26-15,-25 25 0,0 1 0,25-1 16,-25 0-16,25 1 15,-25-1-15,0 0 0,0 1 16,0-1-16,24 1 0,-24-1 16,0 0-16,0 1 15,25-26-15,-25 25 0,0 0 16,0 1-16,25-1 16,-25 1-1,0-1-15,0 0 16,0 1-16,0 25 15,0-26 1,0 0-16,0 26 16,25-51-1,-25 25-15,0 1 16,25-1 0,-25 1-16,24 24 15,1-24 1,0-1 15,0 0 0,-25 1-15,25-26 0,-1 0-16,1 0 0,0 0 15,0 0-15,0 0 16,-1 0-16,1 0 0,0 0 15,0 0 1,0 0 0,-25-26-1,0 1-15,0-26 0,0 26 16,24 0-16,1-1 16,-25 1-16,0-26 0,0 26 15,25-1 1</inkml:trace>
  <inkml:trace contextRef="#ctx0" brushRef="#br0" timeOffset="18909.4391">15553 15274 0,'24'25'32,"1"-25"-1,0 0-15,0 0-16,0 0 15,-1 0-15,1 0 16,0 0-16,-25-25 0,25-1 15,0 1-15,24 0 16,-24-1-16,0 1 16,0 25-16,-1-25 0,1-1 0,0 1 15,0-1-15,0-24 16,-1 24-16,1 1 0,-25 0 16,25-1-16,0 1 0,-25-1 15,25-24-15,-1 24 0,-24 1 0,0-1 16,25 1-16,-25 0 0,25-1 0,0-24 15,-25 24-15,25 26 0,-1-51 0,-24 26 16,25 0-16,-25-1 0,25 26 0,0-25 16,0 0-16,0-26 0,-1 25 15,1 26-15,0-50 0,0 50 0,0-26 16,-1 1-16,1-26 0,25 26 16,-25-1-16,-1 26 0,1-50 0,25 24 15,-25 1-15,-1 25 16,1-26-16,0 26 0,0-25 15,0 0-15,-1 25 0,1 0 16,25 0-16,-25 0 16,-1 0-16,1 0 0,0 0 15,25 0-15,-26 0 16,1 0-16,25 0 16,-25 0-1,-50 0 188,0 0-203,0 0 0,0 0 16,-24 0-16,24 0 16,-25 0-16,26 0 0,-1 0 15,0 0-15,-25 0 0,1 0 16,24 0-16,0 0 15,0 25 1,1 0-16,-1 1 16,0 25-1,25-26 1,-25 0-16,0 1 0,25-1 16,-24 0-1,24 1-15,0-1 0,-25 26 16,0-26-16,25 1 15,0-1-15,0 1 16,-25-1-16,25 0 0,0 1 16,0-1-16,0 26 15,-25-51-15,25 25 0,-24 1 16,24-1-16,0 0 0,0 1 16,0-1-16,0 0 0,0 1 15,0-1 1,0 1-16,0-1 15,0 26-15,0-26 16,0 1 0,0-1-16,0 0 15,0 1-15,0-1 16,0 0-16,0 1 16,0-1-1,0 1-15,24-1 16,1 0-1,0 1-15,0-1 16,24-25 0,-24 0-16,50 25 15,-51-25 1,1 0-16,-25 26 0,25-26 16,0 0-1,0 0 1,-1 0-16,1 0 15,0 0-15,0 0 16,0 0-16,-1 0 0,1 0 16,0-26-16,0 1 15,0 25-15,-25-25 0,24 25 0,1-26 16,0 1-16,0 0 16,0-1-1,-1 26 1,-24-25-16,0-1 15,25 1 1,-25 0-16,0-1 16,0 1-16,25 25 0,-25-25 15,0-1-15,0 1 16,25 25-16,-25-26 0,0 1 16,0 0-16,0-1 15,0 1 1,0-1-16,0 1 15,0 0-15,0-1 0,0 1 16,0 0-16,0-1 16,0 1-16,0-1 15,0 1-15,0 0 16,0-1-16,0 1 16,0-26-1,0 26 16,-25 25-31,25-26 16,-25 26-16,25-25 0,0 0 16,-25 25-16,1-26 0,-1 1 15,25-1 1,-25 1 0,0 0-1,0 25-15,25-26 16,-24 26-16,24-25 15,-25 25-15,25-25 16,-25-1-16,0 26 0,25-25 16,-25 25 15,50 0 141,0 0-172,0 0 0,0 0 15,-1 0-15,1 0 16,0 0-16,0 0 16,0 0-16,-1 0 0,1 0 15,0 0-15,0 0 16,0 0-16,-1 0 0,1 0 16,0 0-16,0 0 15,0 0-15,0 0 0,-1 0 16,1 0-1,0 0-15,0 0 0,0 0 16,-1 0-16,1 0 16,-25-26-16,25 26 15,0 0 17</inkml:trace>
  <inkml:trace contextRef="#ctx0" brushRef="#br0" timeOffset="23741.924">18604 15325 0,'24'0'0,"1"0"47,0 0-32,0 0 1,0 0-16,-1 0 16,1 0-16,0 0 15,0 0-15,0-26 0,-1 26 16,1-25-16,-25-1 0,25 26 16,0-25-16,0 25 0,-25-25 0,24 25 15,1-26-15,0 1 0,0 25 16,0-25-16,-1-1 0,1-25 15,0 26-15,0 0 16,-25-1-16,25 1 0,-1-26 16,1 26-16,-25-1 15,25 1-15,0 0 0,0-1 16,-25-25-16,24 51 0,1-50 16,0 24-16,-25-24 0,25 50 0,-25-26 15,25 1-15,-25-1 16,0-24-16,24 24 0,-24-24 15,0 24 1,25-25-16,0 26 16,-25 0-16,0-1 15,0 1-15,25-1 16,-25 1 0,0 0-16,0-1 15,0 1-15,25 0 31,-25 75 173,0-24-189,0-1-15,0 0 0,0 1 16,0 25-16,0-26 0,0 51 15,0-50-15,0 24 0,0 1 16,0-26-16,25 26 0,-25-25 16,0-1-16,0 26 0,0-26 0,0 26 15,0-26-15,0 1 0,0 24 16,0-24-16,0 25 0,24-26 16,-24 0-16,0 1 0,0-1 0,0 0 15,0 26-15,0-25 0,25-1 0,-25 26 16,0-26-16,0 0 0,0 1 15,25 50-15,-25-51 0,0 1 0,0-1 0,0 26 16,0-26-16,0 1 0,0 24 16,0-24-16,0-1 0,0 1 15,0-1-15,0 0 0,0 1 0,0-1 16,0 0-16,0 1 0,0 25 0,25-26 16,-25 0-16,0 26 0,0-25 15,0 24-15,0 1 0,0-26 16,0 1-16,0-1 0,0 1 15,25-1-15,-25 0 0,0 1 16,0-1-16,0 26 0,0-26 16,0 1-16,0-1 0,0 26 15,0-26-15,0 26 0,0-26 16,0 1-16,0-1 16,0 0-16,0 26 0,0-25 15,0-1-15,0 0 16,0 1-16,0-1 15,0 0-15,0 1 16,0-1-16,0 1 16,0-1-16,0 0 15,0 1-15,0-1 16,0 1 0,24-26 109,-24-26-110,0 1-15,0-1 0,0 1 16,0 0-16,0-1 15,25 1-15,-25-26 0,0 26 16,0-1-16,0 1 0,0 0 16,0-1-16,0 1 0,0-1 0,0 1 15,0 0-15,0-26 0,0 26 16,0-1-16,0 1 0,0-1 16,0 1-16,0 0 0,0-1 0,0-25 15,0 26-15,0 0 0,0-1 16,0 1-16,0 0 0,0-1 15,0 1-15,0-1 0,0 1 0,0 0 16,0-1-16,0 1 16,0 0-16,0-1 0,0 1 15,25-1-15,-25 1 16,0-26-16,0 26 16,0-1-16,0 1 15,0-26-15,0 26 16,0 0-16,0-1 0,0 1 15,0-1-15,0 1 16,0 0-16,0-1 16,0 1-16,0 0 15,0-1 1,0 1 0,-25-26-16,25 26 15,0-1 1,-25 1-1,25-1-15,0 1 16,0 0-16,0-1 16,-24 26-16,24-25 0,0 0 15,-25-1 1,25 1-16,0-1 16,0 1-1,0 0 1,0-1-16,0 1 15,-25 0-15,25-1 16,0 1 0,-25-26-16,25 26 15,0-1 1,0 1-16,0-1 16,0 1-16,0 0 0,0-1 15,0 1-15,0 0 16,0-1-16,0 1 15,0-1-15,0 1 16,0 0 0,0-1-16,0 1 15,0 0-15,0-1 16,0 1-16,25-1 16,-25 1-16,25 0 15,-25-1-15,0 1 16,25 25-1,-25-26-15,24 26 16,1-25-16,-25 0 16,25 25-16,-25-26 15,25 26-15,-25-25 16,25 25-16,-1 0 16,1 0-16,-25-25 15,25 25-15,0-26 0,0 26 16,-1 0-1,1 0-15,0 0 0,0 0 16,0 0-16,-1 0 16,1 0-16,0 0 15,0 0-15,0 0 16,-1 0 0,1 0-1,0 0 1,0 0-1,0 0-15,-1 0 16,1 0-16,25 0 16,-50 26-16,25-26 15,-25 25-15,49-25 16,-49 25-16,25-25 16,-25 26-16,25-1 15,-25 0 1,0 1-16,0-1 15,25-25-15,-25 26 0,0-1 16,0 0-16,0 1 0,0-1 16,0 1-16,0-1 15,0 0-15,0 1 16,0-1-16,0 0 0,0 1 16,0-1-16,0 26 15,0-26 1,0 1-16,0-1 15,0 0-15,0 26 16,0-25-16,0-1 16,0 0-16,-25 1 15,25-1-15,0 1 0,-25-26 16,25 25-16,0 0 16,-25-25-16,0 26 0,25-1 15,-24 0-15,-1 1 16,0-26-16,25 25 15,-25-25-15,25 26 16,-25-1-16,1-25 31,-1 0-15,25 25-16,-25-25 16,0 0-16,-24 26 15,24-1 1,0-25-16,0 0 0,0 0 15,1 0-15,-1 0 0,0 25 16,0-25 0,0 0-1,1 0 32,-1 0-31,0 0-16,0 0 0,0 0 15,1 0 1,-1 0-16,0 0 63,0 0-17,50 0 189,0 0-235,24 0 0,-24 0 15,0 0-15,0 0 0,24 0 0,-24 0 16,0 0-16,0 0 0,24 0 0,-24 0 16,0 0-16,0 0 0,0 0 0,-1 0 15,1 0-15,25 0 16,-25 0-16,-1 0 16,1 0-1,0 0-15,0 0 16,0 0-16,-1 0 15,1 0-15,0-25 16,0 25-16,0 0 0,-1 0 16,1-25-16,0 25 0,25-26 15,-25 1-15,-1 25 16,1 0 0,0-25-16,0-1 31,0 26-31,-25-25 15,24 25-15,-24-26 0,25 26 16,0 0-16,0-25 16,0 0-16,-1-1 15,1 26-15,0-25 16,0 25-16,0-25 16,-25-1-16,24 26 15,-24-25-15,25 25 16,-25-26-16,25 26 15,-25-25-15,25 0 16,0-1-16,-25 1 16,24-1-16,1 1 15,0 0-15,0-26 16,-25 26 0,25-1-16,-25 1 15,24-1 16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09T11:06:28.274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5631 15127 0,'24'0'78,"1"0"-78,0 0 15,0 0 1,0 0-16,-1 0 0,1 0 16,0 0-16,0 0 0,0 0 15,0 0-15,-1 0 0,1 0 16,0 0-16,0 0 15,0-27 1,-1 1 0,1 0-16,0 26 0,-25-26 15,50 26-15,-50-27 0,24 1 16,1 0-16,0 0 16,0 26-16,-25-27 0,25 1 0,-25 0 15,24 26-15,1-27 0,-25 1 16,25-26-16,0 25 0,0 27 15,-25-26-15,24-26 0,-24 25 16,25 27-16,-25-52 16,25 52-16,-25-26 0,25 26 0,-25-53 15,25 53-15,-25-26 0,0 0 16,24 26-16,1-53 0,-25 27 16,25 26-16,-25-27 0,0 1 15,25 0-15,-25 0 16,25-27-16,-1 27 0,-24 0 15,0-1-15,0 1 0,25 0 16,0-27-16,-25 27 16,0 0-16,0-1 0,25 1 15,-25 0-15,25 0 0,-25-1 16,0 1-16,0 0 0,0 0 16,24-1-16,-24 1 0,0 0 15,0 0-15,0-1 0,0 1 16,0 0-16,0-1 0,25 27 15,-25-26-15,0 0 0,25 0 16,-25-1-16,0 1 0,0 0 16,0 0-16,25-1 15,-25 1-15,0 0 16,0 0-16,0-1 16,25 1-16,-25 0 15,0-1-15,25 1 16,-25 0-16,0 0 15,0-1-15,0 1 16,0 0-16,0 0 16,0-1-1,0 1-15,24 0 0,-24 0 16,0-1 0,0 1-16,0 0 15,0 0 1,0-1-16,0 1 15,0 0 1,0-1 0,0 1-1,0 0 1,0 0 125,0 52-110,0 0-16,0 0-15,-24 1 16,24-1 0,0 0-16,0 1 15,0-1 1,-25 0-16,25 0 16,0 1-16,-25-1 15,25 0-15,0 0 16,0 1-1,0-1-15,0 0 16,0 0-16,0 1 16,0-1-1,0 0 1,-25 0-16,25 1 16,0-1-16,0 0 15,0 1-15,0-1 31,0 0-31,0 0 16,0 1-16,0-1 16,0 0-1,0 0 1,0 1-16,0-1 16,0 0-1,0 0-15,0 1 16,0-1-16,0 0 15,0 1 1,0-1-16,0 0 16,0 0-1,-25 1-15,25-1 16,0 0 0,0 0-16,0 1 15,0-1 1,-25 0-16,25 0 15,0 1 1,0-1-16,0 0 16,0 1-16,0-1 15,0 0 1,0 0 0,-24 1-16,24-1 15,0 0 1,0 0-16,0 1 15,0-1-15,0 0 16,0 0-16,0 1 16,0-1-16,0 0 15,0 1-15,0-1 16,0 0-16,0 0 16,0 1-1,0-1 1,0 0-16,0 0 15,0 1 1,0 25-16,0-26 16,0 1-1,0-1 1,0 0-16,0 0 16,0 1-16,0-1 15,0 0-15,0 1 16,0-1-1,0 0 1,0 0 0,0 1-1,0-1 1,0 0 0,0 0-1,0 1 48,0-1-32,0 0-15,0 0-1,0-52 173,0 0-173,0 0-15,0-27 16,0 27-16,0 0 16,0-1-16,0 1 0,0 0 15,0 0-15,0-1 0,0 1 16,0 0-16,0-1 0,0 1 15,0 0-15,0 0 0,0-1 16,0 1-16,0 0 16,0 0-16,0-1 15,0 1-15,0 0 16,0 0 0,0-1-16,0 1 15,0 0 1,0 0-16,0-1 15,0 1-15,0 0 16,0-1 0,0 1-16,0 0 15,0 0 1,0-1 0,0 1-16,0 0 31,0 0-31,24 26 0,-24-27 15,25 27-15,-25-26 16,25 0 0,-25 0-1,25 26-15,-25-27 16,25 27-16,0-26 16,-1 0-1,-24-1 1,25 27-1,0 0-15,0 0 16,0 0 0,-1 0-1,1 0 17,0 0-32,0 0 15,0 0-15,-1 0 16,1 0-16,0 0 15,0 0 1,0 0 0,-1 0-16,1 0 15,0 0-15,0 0 16,0 27 0,-1-1-1,1 0 1,0 1-1,0-1 17,-25 0-17,0 0 1,0 1 0,25-1-16,-25 0 15,0 0 1,0 1-1,0-1 1,24 0-16,-24 0 16,0 1-1,0-1 1,0 0-16,0 1 16,0-1-1,0 0 1,25 0-16,-25 1 15,0-1 1,0 0-16,0 0 16,25 1-1,-25-1 1,0 0 0,0 0-1,0 1-15,0-1 16,25 0-1,-25 0 1,25 1 0,-25-1-1,0 0 1,0 1 0,24-1-1,-24 0 1,25 0-1,-25 1 17,25-27-17,-25 26 1,25 0 0,0 0 15,-1 1 16,1-27-32,0 0 1,0 0 15,0 0-15,-1 0 15,1 0-15,0 0-1,0 0 1,0 0-16,0 0 16,-1 0-1,-24-27-15,25 27 16,-25-26 46</inkml:trace>
  <inkml:trace contextRef="#ctx0" brushRef="#br0" timeOffset="2675.3476">8756 15179 0,'25'0'125,"0"0"-125,-1 0 15,1 0-15,0 0 16,0 0-16,0 0 15,-1 0-15,1 0 16,0 0 0,0 0-1,-25-26-15,25 26 0,0 0 16,-1 0-16,1-26 0,0 26 0,0 0 16,24-27-16,-24 27 0,0-26 15,25 26-15,-26-26 0,26 26 16,-25-26-16,0 26 0,24-27 15,-24 1-15,0 26 0,0 0 0,-1 0 16,1-26-16,-25 0 16,25 26-16,0-27 15,0 27-15,-1 0 16,1-26-16,0 0 0,25 26 16,-50-27-1,49 27-15,-49-26 16,25 26-16,-25-26 0,25 26 15,-25-26-15,25 26 0,-1-27 16,1 1 0,-25 0-16,25 26 15,-25-26-15,25 26 0,0-27 16,-25 1-16,0 0 16,25 0-16,-25-1 15,0 1-15,0 0 0,0 0 16,0-1-1,0 1 1,0 0 0,0-1-1,0 1-15,0 0 16,0 0 15,0-1-15,0 1-1,-25 0-15,0 0 16,0 26-16,25-27 16,-25 27-16,25-26 0,-25 0 15,1 26 32,-1 0-31,0 0 15,0 0-31,0 0 16,1 0-1,-1 0-15,0 0 16,0 0 0,0 0-1,25 26 1,-24-26-1,24 26 1,-25-26-16,25 27 16,-25-27-1,0 26 1,25 0-16,-25-26 0,25 26 16,0 1-16,-24-27 15,24 26-15,0 0 16,-25 0-16,25 1 15,-25-1 1,25 0 0,0 1-16,0-1 15,0 0 1,0 0 0,0 1-16,0-1 15,0 0-15,0 0 16,0 1-16,0-1 15,0 0 1,0 0 0,0 1-16,0-1 15,0 0 1,25 0 0,-25 1-16,0-1 15,25-26 1,-25 53-16,24-53 15,1 26 1,0 0 0,0 0 15,-25 1-31,25-27 16,-1 26-1,1 0 1,0-26-16,0 0 15,-25 26-15,25-26 16,-1 0-16,1 0 0,-25 27 16,25-27-16,0 0 15,0 0 1,-1 0-16,1 0 16,0 0-16,0 0 15,0 0 1,0 0-1,-1 0 1,1 0-16,0 0 16,0 0-1,0 0 1,-1 0-16,1 0 16,0 0-16,0 0 15,0 0 1,-1 0-16,-24-27 0,25 27 15,-25-26-15,50 26 16,-50-26 0,25 26-16,-25-26 0,24 26 15,1-27 1,0 1 31,0 0-16</inkml:trace>
  <inkml:trace contextRef="#ctx0" brushRef="#br0" timeOffset="8195.946">13320 15179 0,'0'26'78,"25"-26"-46,0 0-32,0 0 15,-1 0-15,1 0 16,0 0-16,-25-26 0,25 0 15,0 26-15,-1 0 0,-24-26 16,25 26-16,-25-27 0,25 27 16,-25-26-16,25 26 0,0-26 15,-25 0-15,24 26 0,-24-27 16,25 27-16,-25-26 0,25-26 16,0 52-16,-25-53 15,25 27-15,-1-27 16,1 53-16,-25-26 0,25 26 0,-25-26 15,25-1-15,0-25 0,-25 26 16,24-1 0,1-25-16,-25-1 15,25 53-15,-25-26 0,0 0 16,25-27-16,0 27 16,-25 0-16,0-1 0,24 1 15,-24 0-15,25 0 0,-25-27 16,25 53-16,-25-26 15,0-27-15,25 53 16,-25-26-16,0 0 0,0 0 16,0-1-16,0 1 0,25 26 0,-1-26 15,-24-1-15,0 1 16,0 0-16,0 0 0,25 26 0,-25-27 16,0 1-16,0 0 0,0 0 0,25-1 15,-25 1-15,0-26 16,0-1-16,0 27 15,0-1-15,0 1 0,25 0 16,-25 0-16,0-1 16,0 1-16,0 0 0,0 0 15,0-27-15,0 27 16,0 0-16,0-1 16,0 1-16,0 0 0,0-1 15,0 1-15,0 0 16,0 0-1,0-1-15,0 1 16,0 0-16,0 0 16,0-1-1,0 1-15,0 0 16,0 0 0,-25-1-16,25 1 46,0 0-30,0 0 0,0-1 15,0 1-15,-25 0-1,25 52 220,0 0-235,0 1 31,0-1-16,0 0 1,0 0-16,0 1 16,0-1-1,0 0 1,0 0-16,0 1 16,0-1-1,0 0 1,0 27-1,0-27-15,0 0 16,0 0 0,0 1-16,0-1 15,0 0 1,0 1-16,0-1 16,0 0-16,0 0 15,0 1-15,0-1 16,0 0-1,0 0-15,0 1 0,0-1 16,0 0-16,0 0 16,0 1-16,0-1 15,0 0-15,0 1 16,0-1 0,0 0-16,0 0 15,0 1-15,0-1 16,0 0-16,0 0 0,0 1 15,0-1 1,0 0-16,0 0 16,0 1-16,0-1 15,0 0-15,0 1 16,0-1-16,0 0 16,0 0-16,0 1 15,0-1-15,0 0 16,0 0-16,0 1 15,0-1-15,0 0 16,0 0-16,0 1 16,0-1-16,0 0 15,0 1-15,0-1 0,25-26 16,-25 26-16,0 0 0,0 1 16,0-1-16,0 0 15,0 0-15,0 1 16,25-27-16,-25 26 0,0 0 15,0 0 1,0 1 0,0-1-1,0 0-15,0 0 16,0 1 0,0-1-16,0 0 15,0 1 1,0-1-16,0 0 15,0 0 1,0 1 0,0-1-1,0 0 1,0 0 0,0 1-1,0-1 32,0 0 0,0 0-31,0-52 124,25 0-140,-25 0 16,0-1-1,0 1 1,0 0-16,0 0 16,0-1-1,0 1 1,0 0-16,0 0 16,0-1-16,0 1 15,24 0 1,-24-1-16,0 1 0,0 0 15,0 0-15,0-1 16,0 1-16,0 0 16,0 0-16,0-1 15,0 1-15,0 0 16,0 0 0,0-1-16,0 1 15,0 0 1,0 0-16,25-1 15,-25 1 1,0 0-16,25 26 16,-25-27-16,0 1 15,0 0-15,0 0 16,25 26-16,-25-27 16,0 1-1,25 26 1,-25-26-16,25 0 31,-1-1-31,1 1 16,0 0 15,0 26-31,0-26 16,-1 26-1,-24-27-15,25 27 16,0 0-1,0 0-15,0 0 16,-1 0 0,1 0-1,0 0-15,0 0 16,0 0-16,-1 0 16,1 0-16,0 0 15,0 0 1,0 0-1,-1 0-15,1 0 32,0 0-32,-25 27 31,25-27-31,0 26 16,-1 0-1,1 0 1,-25 1-16,25-1 15,0 0 17,-25 0-17,0 1-15,0-1 16,0 0 0,0 0-1,0 1-15,0-1 16,0 0-1,0 1-15,0-1 16,25 0-16,-25 0 16,0 1-16,0-1 15,0 0-15,0 0 16,0 1 0,0-1-16,0 0 15,0 0 1,0 1-16,24-1 15,-24 0 1,0 0 0,0 1-1,25 25 1,-25-25 15,25-27-31,-25 26 16,0 0-1,25 0 1,-25 1 0,25-1-1,-1 0 1,1 0 15,0 1 16,0-1-16,0-26-15,0 0 0,-1 0-1,1 0 16,0 0-15,0 0 0,0 0 15</inkml:trace>
  <inkml:trace contextRef="#ctx0" brushRef="#br0" timeOffset="10513.5174">16024 15127 0,'25'0'156,"-1"0"-140,1 0-16,0 0 15,0 0-15,0 0 0,-1 0 16,26-27 0,-25 27-1,24-26-15,-24 0 16,0 26 0,-25-26-16,25 26 15,0 0-15,24-27 16,-49 1-16,25 26 0,25-26 15,-25 0 1,-25-1-16,24 27 0,-24-26 16,25 26-16,0-26 15,0-1-15,-25 1 16,25 26-16,-25-26 0,24 26 16,-24-26-16,25 26 0,-25-27 15,0 1-15,25 26 0,-25-26 16,25 0-1,-25-1-15,25 1 16,-25 0-16,0 0 16,0-1-1,0 1-15,24 26 0,-24-26 16,0 0-16,0-1 0,0 1 16,25 0-16,-25-1 15,0 1-15,0 0 16,0 0-1,0-1 1,0 1-16,0 0 16,0 0-1,0-1-15,0 1 32,0 0-32,-25 0 31,1-1-16,-1 27 1,25-26 0,-25 26-1,25-26-15,-25 26 32,0 0-32,1 0 15,-1 0 1,0 0-1,-25 0 1,26 26 0,-1-26-1,0 26-15,0-26 16,25 27-16,-25-27 16,25 26-16,-24 0 15,-1 0 1,0-26-16,25 27 15,-25-27-15,25 26 16,-25-26 0,25 26-16,0 0 0,0 1 15,-25-1 1,25 0-16,0 0 16,0 1-16,0-1 15,0 0 1,0 1-16,0-1 15,0 0-15,0 0 16,0 1-16,0-1 16,0 0-1,0 0 1,0 1-16,0-1 16,0 0-16,0 0 15,0 1-15,25-1 16,-25 0-1,25 0 1,-25 1-16,25-27 16,0 26-1,-25 0 1,25 1-16,-1-1 16,1 0-1,0-26 1,0 26-16,-25 1 15,25-27 1,24 26 0,-24-26-1,25 26-15,-26-26 16,26 0 0,-25 0-1,0 0-15,-1 0 16,1 0-16,0 0 15,0 26-15,0-26 0,-1 0 16,1 0 0,0 0-16,0 0 15,0 0-15,-1 0 16,1 0-16,0 0 16,0 0-16,0 0 15,-1 0 1,1 0-1,0 0-15,-25-26 0,25 26 16,0-26 0,-1 26-1,1-26 1,0 26 93,-25-27-93</inkml:trace>
  <inkml:trace contextRef="#ctx0" brushRef="#br0" timeOffset="16185.7873">19546 15179 0,'25'0'47,"25"0"-32,-26 0-15,1 0 16,0-26-16,25 0 15,-1-1-15,-24 1 16,0 26-16,-25-26 16,25 26-16,-1-26 15,1 26-15,0-27 0,-25 1 16,25 26-16,-25-26 16,25 26-16,-25-26 0,24 26 15,1-27-15,-25 1 0,25 26 0,-25-26 16,25 26-16,-25-27 0,25 1 15,-1 0-15,-24 0 16,25-1-16,-25 1 16,0 0-16,25 26 0,-25-26 15,0-27-15,25 53 0,-25-26 16,25 0-16,-25-1 0,0 1 0,24 0 16,-24 0-16,0-1 0,0 1 15,25 0-15,0-1 0,-25 1 16,0 0-16,0 0 15,25-1-15,-25-25 16,0 26-16,25-1 16,-25 1-16,24 0 0,-24-27 15,0 27 1,25 0-16,-25-1 0,0 1 16,25 0-16,0-27 15,-25 27-15,0-26 16,0 25-16,0 1 0,25 26 15,-25-26-15,0 0 0,0-1 16,0 1-16,0 0 16,24 26-16,-24-27 0,0 1 15,0 0-15,0 0 16,0-1-16,0 1 16,0 0-16,25 0 15,-25-27-15,0 27 16,0 0-16,25-1 0,-25 1 15,0 0-15,0-1 16,0 1-16,0 0 16,0 0-16,0-1 15,0 1-15,0 0 16,0 0-16,0-1 16,0 1-16,0 0 15,0 0-15,0-1 0,0 1 16,0 0-1,25-27-15,-25 27 16,0 0 0,0-1-1,0 1 1,0 0-16,0 0 31,0-1-31,0 54 188,0-1-173,0 0-15,0 0 16,0 1-16,0-1 0,0 0 16,0 1-16,0-1 0,0 0 15,-25 27-15,25-27 16,0 26-16,0-25 15,0-1-15,0 26 16,0-25-16,0-1 16,-25 0-16,25 0 15,0 1-15,0-1 0,0 0 16,0 1-16,0 25 16,-25-52-16,25 26 0,0 1 15,0-1-15,0 0 16,0 0-16,0 27 15,0-27 1,0 0-16,0 1 16,0-1-16,0 0 15,0 1-15,0-1 16,0 0-16,0 0 0,0 1 16,0-1-16,0 0 15,0 0 1,0 1-16,0-1 15,0 0-15,0 0 16,0 1 0,0-1-16,0 0 0,0 1 15,0-1-15,0 0 16,0 0-16,0 1 16,0-1-16,0 0 15,0 0-15,0 1 16,0-1-16,0 0 15,0 0-15,0 1 16,0-1 0,0 0-16,0 1 0,0-1 15,0 0 1,0 0-16,0 1 16,0-1-16,0 0 15,0 0 1,0 1-16,0-1 15,0 0-15,0 0 16,0 1-16,0-1 16,0 0-16,0 0 15,0 1-15,0-1 16,0 0 0,0 1-1,0-1-15,0 0 16,0 0-1,0 1 1,0-1 15,0 0-15,0 0 0,0 1-1,0-1 32,0 0-31,0 0 15,0 1-15,-24-1 124,24-52-77,0-1-63,0 1 15,0 0-15,0 0 0,0-1 16,0 1-16,0 0 16,0 0-16,0-1 15,0 1 1,0 0-16,24 0 15,-24-1-15,0 1 16,0 0-16,25 26 0,-25-27 16,0 1-16,0 0 15,0 0-15,0-1 0,0 1 16,0 0 0,0 0-16,25-1 0,-25-25 15,0 26 1,0-1-16,25 1 15,-25 0-15,0 0 16,25-1 0,-1-25-1,1-1 1,-25 27 0,25 26-16,0-26 15,0-27-15,0 27 16,-1 0-1,1 26-15,-25-27 16,25 27-16,-25-26 16,25 26-1,0-26 1,-1 26 0,1 0-16,0 0 15,0 0 1,0 0-16,-1 0 0,1 0 15,0 0-15,0 0 16,0 0-16,-1 0 16,1 0-1,0 0-15,0 0 16,0 0-16,-1 0 0,1 0 16,0 0-1,0 26-15,0 0 16,-1 1-1,1-27-15,0 26 16,-25 0-16,25-26 16,-25 26-16,25-26 15,-1 27-15,-24-1 16,25 0-16,-25 0 31,0 1-31,25-1 16,-25 0-16,0 1 15,0-1 1,0 0-16,0 0 16,25 1-16,-25-1 15,0 0-15,0 0 16,0 1-16,0-1 0,25 0 16,-25 0-16,0 1 15,0-1-15,0 0 16,0 0-16,0 1 15,0-1 1,0 0 0,0 1-1,0-1 1,0 0 0,24-26-16,-24 26 15,0 1-15,0-1 16,0 0 15,25 27-15,0-53 15,-25 26-15,25 0 30,-25 0-30,25-26-16,0 0 16,-1 0-1,1 0 1,0 0-16,0 0 16,0 0-1,-1 0 1,1 0-1,25 0 1,-25 0 62</inkml:trace>
  <inkml:trace contextRef="#ctx0" brushRef="#br0" timeOffset="18421.4086">22920 15179 0,'0'26'94,"24"-26"-94,1 0 15,0 0-15,0 0 16,0 0 0,24 0-16,-24-26 15,0 26-15,0 0 0,-1 0 16,1-26-16,0 26 0,0 0 16,0 0-16,-25-26 0,49 26 0,-24-27 15,0 27-15,0-26 0,-1 26 16,1 0-16,-25-26 0,25 26 0,0-26 15,0 26-15,-1-27 0,1 27 16,25-26-16,-25 0 16,-25 0-1,24 26-15,1-27 16,0 27-16,-25-26 0,25 0 0,0 26 16,-25-27-16,24 27 0,-24-26 15,25 26-15,0-26 0,0 0 16,0-1-16,0 1 15,-1 0 1,1 0-16,0-1 16,-25 1-1,25 26-15,-25-26 0,0 0 16,25-1-16,-1 1 16,-24 0-1,0 0-15,25-1 16,-25 1-16,0 0 0,0-1 15,0 1 1,0 0-16,0 0 16,0-1-16,0 1 15,0 0 17,-25 0-32,25-1 15,-24 27-15,-1-26 16,0 0-1,25 0-15,-25 26 16,25-27-16,-25 27 16,1-26-16,-1 26 31,25-26-31,-25 26 47,0 0-32,0 0-15,0 0 16,1 0-16,-1 26 31,0-26-31,25 26 16,-25-26-16,25 27 0,-25-1 16,1-26-16,-1 26 15,0 0 1,25 1-16,-25-1 15,0 0 1,25 0-16,-24 1 16,24-1-16,-25-26 15,25 26-15,0 0 16,0 1-16,-25-1 0,25 0 31,0 1-31,0-1 0,-25-26 0,25 26 16,0 0-16,0 1 15,0-1-15,0 0 0,0 0 16,0 1-16,0-1 16,0 0-16,0 0 15,0 1-15,0-1 16,0 0-16,0 0 16,0 1-16,0-1 15,0 0 1,0 1-16,25-27 0,-25 26 15,0 0-15,25 0 16,-25 1 0,0-1-16,25-26 15,-1 26 1,-24 0-16,25-26 16,-25 27-1,25-27-15,0 0 16,0 0-16,-1 26 15,1-26 1,0 0-16,0 0 16,0 0-16,-1 0 0,1 26 15,0-26-15,0 0 16,0 0-16,0 26 0,-1-26 16,1 0-1,0 0-15,0 0 0,0 0 16,-1 0-16,1 0 15,0 0-15,0 0 16,0 0-16,-1 0 16,1-26-1,0 26-15,-25-26 16,25 26-16,0 0 0,-25-26 16,24 26-16,-24-27 15,25 1-15,0 26 16,0 0-16,-25-26 15,25 26-15,-25-26 16,24 26-16,-24-27 16,25 27-16,0-26 15,-25 0-15,25 26 0,-25-26 16,25-1 15</inkml:trace>
  <inkml:trace contextRef="#ctx0" brushRef="#br0" timeOffset="23503.6491">14188 12737 0,'0'-27'329,"0"1"-283,0 0 48,0-1 16,0 1-17,0 0-15,0 0 1,0-1 61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Letterjoin-Air Plus 34" panose="0200080500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36272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550059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Letterjoin-Air Plus 34" panose="02000805000000020003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Letterjoin-Air Plus 34" panose="02000805000000020003" pitchFamily="50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fld id="{F986B8B0-3830-4833-8613-4F63D3405BB1}" type="datetimeFigureOut">
              <a:rPr lang="en-GB" smtClean="0"/>
              <a:pPr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fld id="{68F87247-F76A-4064-AACE-1142B2B8A2A8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304316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45474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9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27989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21597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47378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99378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73358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67538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11168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199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customXml" Target="../ink/ink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customXml" Target="../ink/ink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Welcome to Phonics!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580832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Make sure you have your pencil and paper ready for when you need them. </a:t>
            </a:r>
          </a:p>
          <a:p>
            <a:endParaRPr lang="en-GB" dirty="0" smtClean="0"/>
          </a:p>
          <a:p>
            <a:r>
              <a:rPr lang="en-GB" dirty="0" smtClean="0"/>
              <a:t>Cameras and Microphones off until we say! 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9639" t="4552" r="39846" b="54044"/>
          <a:stretch/>
        </p:blipFill>
        <p:spPr>
          <a:xfrm>
            <a:off x="1369453" y="5417958"/>
            <a:ext cx="850006" cy="8242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1220" t="4660" r="66711" b="53289"/>
          <a:stretch/>
        </p:blipFill>
        <p:spPr>
          <a:xfrm>
            <a:off x="377780" y="5417958"/>
            <a:ext cx="914400" cy="83712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23740" y="4279295"/>
            <a:ext cx="1536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ym typeface="Wingdings" panose="05000000000000000000" pitchFamily="2" charset="2"/>
              </a:rPr>
              <a:t>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34418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71953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Let’s practise some of the sounds we already know…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17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954110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w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54063" y="908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j</a:t>
            </a:r>
            <a:endParaRPr lang="en-GB" sz="287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49310" y="880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y</a:t>
            </a:r>
            <a:endParaRPr lang="en-GB" sz="28700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573110" y="8558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z</a:t>
            </a:r>
            <a:endParaRPr lang="en-GB" sz="287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861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x</a:t>
            </a:r>
            <a:endParaRPr lang="en-GB" sz="287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7793" y="95349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h</a:t>
            </a:r>
            <a:endParaRPr lang="en-GB" sz="28700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909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b</a:t>
            </a:r>
            <a:endParaRPr lang="en-GB" sz="28700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63610" y="8272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o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1945" y="924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d</a:t>
            </a:r>
            <a:endParaRPr lang="en-GB" sz="28700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775580" y="9168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ck</a:t>
            </a:r>
            <a:endParaRPr lang="en-GB" sz="28700" dirty="0"/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195728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qu</a:t>
            </a:r>
            <a:endParaRPr lang="en-GB" sz="28700" dirty="0"/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439838" y="741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28700" dirty="0"/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17198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i</a:t>
            </a:r>
            <a:endParaRPr lang="en-GB" sz="28700" dirty="0"/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1132546" y="941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r</a:t>
            </a:r>
            <a:endParaRPr lang="en-GB" sz="28700" dirty="0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017198" y="90060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736554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954110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w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54063" y="908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j</a:t>
            </a:r>
            <a:endParaRPr lang="en-GB" sz="287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49310" y="880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y</a:t>
            </a:r>
            <a:endParaRPr lang="en-GB" sz="28700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573110" y="8558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z</a:t>
            </a:r>
            <a:endParaRPr lang="en-GB" sz="287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861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x</a:t>
            </a:r>
            <a:endParaRPr lang="en-GB" sz="287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7793" y="95349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h</a:t>
            </a:r>
            <a:endParaRPr lang="en-GB" sz="28700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909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b</a:t>
            </a:r>
            <a:endParaRPr lang="en-GB" sz="28700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63610" y="8272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o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1945" y="924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d</a:t>
            </a:r>
            <a:endParaRPr lang="en-GB" sz="28700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775580" y="9168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ck</a:t>
            </a:r>
            <a:endParaRPr lang="en-GB" sz="28700" dirty="0"/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195728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qu</a:t>
            </a:r>
            <a:endParaRPr lang="en-GB" sz="28700" dirty="0"/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439838" y="741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28700" dirty="0"/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17198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i</a:t>
            </a:r>
            <a:endParaRPr lang="en-GB" sz="28700" dirty="0"/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1132546" y="941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r</a:t>
            </a:r>
            <a:endParaRPr lang="en-GB" sz="28700" dirty="0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017198" y="90060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177963" y="450151"/>
            <a:ext cx="27118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Letterjoin-Air Plus 34" panose="02000805000000020003" pitchFamily="50" charset="0"/>
              </a:rPr>
              <a:t>My turn… </a:t>
            </a:r>
          </a:p>
          <a:p>
            <a:pPr algn="ctr"/>
            <a:r>
              <a:rPr lang="en-GB" sz="3200" dirty="0" smtClean="0">
                <a:latin typeface="Letterjoin-Air Plus 34" panose="02000805000000020003" pitchFamily="50" charset="0"/>
              </a:rPr>
              <a:t>Your turn…</a:t>
            </a:r>
            <a:endParaRPr lang="en-GB" sz="2800" dirty="0" smtClean="0">
              <a:latin typeface="Letterjoin-Air Plus 34" panose="02000805000000020003" pitchFamily="50" charset="0"/>
            </a:endParaRP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9309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4143" y="1162843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Let’s have a go at reading these words…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526" y="180938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9600" dirty="0" smtClean="0"/>
          </a:p>
          <a:p>
            <a:pPr marL="0" indent="0" algn="ctr">
              <a:buNone/>
            </a:pPr>
            <a:r>
              <a:rPr lang="en-GB" sz="11500" dirty="0" smtClean="0"/>
              <a:t>ri</a:t>
            </a:r>
            <a:r>
              <a:rPr lang="en-GB" sz="11500" u="sng" dirty="0" smtClean="0"/>
              <a:t>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075" y="5342709"/>
            <a:ext cx="115345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 smtClean="0">
              <a:latin typeface="Letterjoin-Air Plus 34" panose="02000805000000020003" pitchFamily="50" charset="0"/>
            </a:endParaRP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Use your robot arms and blending hands!</a:t>
            </a: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Tell your grown up the answer… 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034143" y="180938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u="sng" dirty="0" smtClean="0"/>
              <a:t>qu</a:t>
            </a:r>
            <a:r>
              <a:rPr lang="en-GB" sz="11500" dirty="0" smtClean="0"/>
              <a:t>a</a:t>
            </a:r>
            <a:r>
              <a:rPr lang="en-GB" sz="11500" u="sng" dirty="0" smtClean="0"/>
              <a:t>ck</a:t>
            </a:r>
            <a:endParaRPr lang="en-GB" sz="11500" u="sng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034143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jump</a:t>
            </a:r>
            <a:endParaRPr lang="en-GB" sz="11500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40526" y="179314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van</a:t>
            </a:r>
            <a:endParaRPr lang="en-GB" sz="11500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987335" y="18418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bed</a:t>
            </a:r>
            <a:endParaRPr lang="en-GB" sz="115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87335" y="185810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cup</a:t>
            </a:r>
            <a:endParaRPr lang="en-GB" sz="11500" dirty="0"/>
          </a:p>
        </p:txBody>
      </p:sp>
      <p:sp>
        <p:nvSpPr>
          <p:cNvPr id="16" name="TextBox 15"/>
          <p:cNvSpPr txBox="1"/>
          <p:nvPr/>
        </p:nvSpPr>
        <p:spPr>
          <a:xfrm>
            <a:off x="10299518" y="3134948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873701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9" grpId="0" build="p"/>
      <p:bldP spid="9" grpId="1" build="p"/>
      <p:bldP spid="11" grpId="0" build="p"/>
      <p:bldP spid="11" grpId="1" build="p"/>
      <p:bldP spid="12" grpId="0" build="p"/>
      <p:bldP spid="12" grpId="1" build="p"/>
      <p:bldP spid="14" grpId="0" build="p"/>
      <p:bldP spid="14" grpId="1" build="p"/>
      <p:bldP spid="15" grpId="0" build="p"/>
      <p:bldP spid="15" grpI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4143" y="1162843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This time we will try to read them fluently!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6909" y="180923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9600" dirty="0" smtClean="0"/>
          </a:p>
          <a:p>
            <a:pPr marL="0" indent="0" algn="ctr">
              <a:buNone/>
            </a:pPr>
            <a:r>
              <a:rPr lang="en-GB" sz="11500" dirty="0" smtClean="0"/>
              <a:t>ring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5301" y="5346176"/>
            <a:ext cx="115345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 smtClean="0">
              <a:latin typeface="Letterjoin-Air Plus 34" panose="02000805000000020003" pitchFamily="50" charset="0"/>
            </a:endParaRP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Don’t use any arms or hands to help you. </a:t>
            </a: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Use your eyes to read the words without sounding them out!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93717" y="176052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quack</a:t>
            </a:r>
            <a:endParaRPr lang="en-GB" sz="1150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005343" y="180923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jump</a:t>
            </a:r>
            <a:endParaRPr lang="en-GB" sz="11500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40526" y="179314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van</a:t>
            </a:r>
            <a:endParaRPr lang="en-GB" sz="11500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987335" y="18418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bed</a:t>
            </a:r>
            <a:endParaRPr lang="en-GB" sz="115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1810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cup</a:t>
            </a:r>
            <a:endParaRPr lang="en-GB" sz="11500" dirty="0"/>
          </a:p>
        </p:txBody>
      </p:sp>
      <p:sp>
        <p:nvSpPr>
          <p:cNvPr id="4" name="TextBox 3"/>
          <p:cNvSpPr txBox="1"/>
          <p:nvPr/>
        </p:nvSpPr>
        <p:spPr>
          <a:xfrm>
            <a:off x="10299518" y="3134948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3792776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9" grpId="0" build="p"/>
      <p:bldP spid="9" grpId="1" build="p"/>
      <p:bldP spid="11" grpId="0" build="p"/>
      <p:bldP spid="11" grpId="1" build="p"/>
      <p:bldP spid="12" grpId="0" build="p"/>
      <p:bldP spid="12" grpId="1" build="p"/>
      <p:bldP spid="14" grpId="0" build="p"/>
      <p:bldP spid="14" grpId="1" build="p"/>
      <p:bldP spid="15" grpId="0" build="p"/>
      <p:bldP spid="15" grpI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Sound talking!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0681" y="1560603"/>
            <a:ext cx="4550637" cy="45506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0681" y="1560603"/>
            <a:ext cx="4550637" cy="45506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220" y="1428750"/>
            <a:ext cx="8039100" cy="5429250"/>
          </a:xfrm>
          <a:prstGeom prst="rect">
            <a:avLst/>
          </a:prstGeom>
        </p:spPr>
      </p:pic>
      <p:pic>
        <p:nvPicPr>
          <p:cNvPr id="1026" name="Picture 2" descr="Image result for chi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040" y="1560603"/>
            <a:ext cx="6515917" cy="4545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people chatti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220" y="1690688"/>
            <a:ext cx="7239000" cy="419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45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Today’s new sound is: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sz="6600" dirty="0" smtClean="0"/>
          </a:p>
          <a:p>
            <a:pPr marL="0" indent="0" algn="ctr">
              <a:buNone/>
            </a:pPr>
            <a:r>
              <a:rPr lang="en-GB" sz="23900" dirty="0" err="1" smtClean="0"/>
              <a:t>ch</a:t>
            </a:r>
            <a:endParaRPr lang="en-GB" sz="23900" dirty="0"/>
          </a:p>
        </p:txBody>
      </p:sp>
    </p:spTree>
    <p:extLst>
      <p:ext uri="{BB962C8B-B14F-4D97-AF65-F5344CB8AC3E}">
        <p14:creationId xmlns:p14="http://schemas.microsoft.com/office/powerpoint/2010/main" val="63984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91696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Have a go at writing the new sound: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650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1500" dirty="0" err="1" smtClean="0"/>
              <a:t>ch</a:t>
            </a:r>
            <a:endParaRPr lang="en-GB" sz="115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9"/>
              <p14:cNvContentPartPr/>
              <p14:nvPr/>
            </p14:nvContentPartPr>
            <p14:xfrm>
              <a:off x="2367660" y="4454434"/>
              <a:ext cx="7456680" cy="97119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39220" y="4425997"/>
                <a:ext cx="7513560" cy="1028065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52096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2371" y="-248993"/>
            <a:ext cx="10515600" cy="1325563"/>
          </a:xfrm>
        </p:spPr>
        <p:txBody>
          <a:bodyPr/>
          <a:lstStyle/>
          <a:p>
            <a:pPr algn="ctr"/>
            <a:r>
              <a:rPr lang="en-GB" dirty="0" err="1"/>
              <a:t>c</a:t>
            </a:r>
            <a:r>
              <a:rPr lang="en-GB" dirty="0" err="1" smtClean="0"/>
              <a:t>h</a:t>
            </a:r>
            <a:r>
              <a:rPr lang="en-GB" dirty="0" smtClean="0"/>
              <a:t> words…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31075" y="5998944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19" name="TextBox 18"/>
          <p:cNvSpPr txBox="1"/>
          <p:nvPr/>
        </p:nvSpPr>
        <p:spPr>
          <a:xfrm>
            <a:off x="3624085" y="3796667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ch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98326" y="3782953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i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235693" y="37004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smtClean="0">
                <a:latin typeface="Letterjoin-Air Plus 34" panose="02000805000000020003" pitchFamily="50" charset="0"/>
              </a:rPr>
              <a:t>p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pic>
        <p:nvPicPr>
          <p:cNvPr id="23" name="Picture 2" descr="Image result for chi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697" y="883854"/>
            <a:ext cx="4181657" cy="2917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5975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48148" y="3801291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ch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21531" y="38012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smtClean="0">
                <a:latin typeface="Letterjoin-Air Plus 34" panose="02000805000000020003" pitchFamily="50" charset="0"/>
              </a:rPr>
              <a:t>o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82542" y="38012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smtClean="0">
                <a:latin typeface="Letterjoin-Air Plus 34" panose="02000805000000020003" pitchFamily="50" charset="0"/>
              </a:rPr>
              <a:t>p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1294" y="698454"/>
            <a:ext cx="3139849" cy="313984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6572" y="6017281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737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48148" y="3801291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ch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21531" y="38012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82542" y="38012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6572" y="6017281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9" name="Picture 6" descr="Image result for people chat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100" y="530131"/>
            <a:ext cx="5356861" cy="3101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667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48148" y="3801291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ch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21531" y="38012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err="1">
                <a:latin typeface="Letterjoin-Air Plus 34" panose="02000805000000020003" pitchFamily="50" charset="0"/>
              </a:rPr>
              <a:t>i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66436" y="38012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ck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6572" y="6017281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3458" y="374446"/>
            <a:ext cx="5306241" cy="358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9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29145" y="3788221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ch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15741" y="3801289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41325" y="3788221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smtClean="0">
                <a:latin typeface="Letterjoin-Air Plus 34" panose="02000805000000020003" pitchFamily="50" charset="0"/>
              </a:rPr>
              <a:t>n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6572" y="6017281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8895" y="263432"/>
            <a:ext cx="3537858" cy="353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80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206" y="84702"/>
            <a:ext cx="10515600" cy="1325563"/>
          </a:xfrm>
        </p:spPr>
        <p:txBody>
          <a:bodyPr/>
          <a:lstStyle/>
          <a:p>
            <a:pPr algn="ctr"/>
            <a:r>
              <a:rPr lang="en-GB" dirty="0" err="1"/>
              <a:t>c</a:t>
            </a:r>
            <a:r>
              <a:rPr lang="en-GB" dirty="0" err="1" smtClean="0"/>
              <a:t>h</a:t>
            </a:r>
            <a:r>
              <a:rPr lang="en-GB" dirty="0" smtClean="0"/>
              <a:t> words…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4143" y="1530980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9600" dirty="0" smtClean="0"/>
          </a:p>
          <a:p>
            <a:pPr marL="0" indent="0" algn="ctr">
              <a:buNone/>
            </a:pPr>
            <a:r>
              <a:rPr lang="en-GB" sz="11500" dirty="0" smtClean="0"/>
              <a:t>chop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1921" y="5414158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We have seen these words before, so have a go at reading them without the help of robot arms and blending hands!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4" name="TextBox 3"/>
          <p:cNvSpPr txBox="1"/>
          <p:nvPr/>
        </p:nvSpPr>
        <p:spPr>
          <a:xfrm>
            <a:off x="10299518" y="3134948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63930" y="154744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chin</a:t>
            </a:r>
            <a:endParaRPr lang="en-GB" sz="115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987335" y="157094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chat</a:t>
            </a:r>
            <a:endParaRPr lang="en-GB" sz="11500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1140823" y="154666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chick</a:t>
            </a:r>
            <a:endParaRPr lang="en-GB" sz="11500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40526" y="155525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chip</a:t>
            </a:r>
            <a:endParaRPr lang="en-GB" sz="11500" dirty="0"/>
          </a:p>
        </p:txBody>
      </p:sp>
    </p:spTree>
    <p:extLst>
      <p:ext uri="{BB962C8B-B14F-4D97-AF65-F5344CB8AC3E}">
        <p14:creationId xmlns:p14="http://schemas.microsoft.com/office/powerpoint/2010/main" val="34834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13" grpId="0" build="p"/>
      <p:bldP spid="13" grpId="1" build="p"/>
      <p:bldP spid="16" grpId="0" build="p"/>
      <p:bldP spid="16" grpId="1" build="p"/>
      <p:bldP spid="17" grpId="0" build="p"/>
      <p:bldP spid="17" grpId="1" build="p"/>
      <p:bldP spid="18" grpId="0" build="p"/>
      <p:bldP spid="18" grpI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Find the </a:t>
            </a:r>
            <a:r>
              <a:rPr lang="en-GB" dirty="0" err="1" smtClean="0"/>
              <a:t>ch</a:t>
            </a:r>
            <a:r>
              <a:rPr lang="en-GB" dirty="0" smtClean="0"/>
              <a:t> words!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280954" y="5658785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bed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40533" y="377414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chat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04954" y="2065717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jam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0600" y="234696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chip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44682" y="3721629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mitten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35886" y="574962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rocket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176521" y="3942027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chin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43600" y="598195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chick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13076" y="2172534"/>
            <a:ext cx="19180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chop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8565" y="5773573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mop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58596" y="4709017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bat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731139" y="222493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60507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5" y="1593033"/>
            <a:ext cx="10515600" cy="3187973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Let’s have a go at writing some of the new words we have learnt to read!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344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1316038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2317523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38200" y="3379447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317523"/>
            <a:ext cx="1058090" cy="10580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484914"/>
            <a:ext cx="1373295" cy="92746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2" name="Ink 11"/>
              <p14:cNvContentPartPr/>
              <p14:nvPr/>
            </p14:nvContentPartPr>
            <p14:xfrm>
              <a:off x="2598480" y="2384280"/>
              <a:ext cx="5224320" cy="3063240"/>
            </p14:xfrm>
          </p:contentPart>
        </mc:Choice>
        <mc:Fallback xmlns="">
          <p:pic>
            <p:nvPicPr>
              <p:cNvPr id="12" name="Ink 1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570040" y="2355840"/>
                <a:ext cx="5281200" cy="3120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5418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1316038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2317523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38200" y="3379447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428308"/>
            <a:ext cx="1042851" cy="1042851"/>
          </a:xfrm>
          <a:prstGeom prst="rect">
            <a:avLst/>
          </a:prstGeom>
        </p:spPr>
      </p:pic>
      <p:pic>
        <p:nvPicPr>
          <p:cNvPr id="13" name="Picture 2" descr="Image result for chi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08295"/>
            <a:ext cx="1535318" cy="107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3598560" y="2362722"/>
              <a:ext cx="4107960" cy="3692118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570120" y="2334282"/>
                <a:ext cx="4164840" cy="374899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2548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Tricky words!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5181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Lets read some tricky words you already know!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657601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into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97680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the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16733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I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6024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go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71852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no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1378" y="2668914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to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27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4018" y="598931"/>
            <a:ext cx="8783825" cy="1325563"/>
          </a:xfrm>
        </p:spPr>
        <p:txBody>
          <a:bodyPr/>
          <a:lstStyle/>
          <a:p>
            <a:r>
              <a:rPr lang="en-GB" dirty="0" smtClean="0"/>
              <a:t>The new tricky word is…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240696" y="2160104"/>
            <a:ext cx="4399721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900" dirty="0" smtClean="0">
                <a:latin typeface="Letterjoin-Air Plus 34" panose="02000805000000020003" pitchFamily="50" charset="0"/>
              </a:rPr>
              <a:t>he</a:t>
            </a:r>
            <a:endParaRPr lang="en-GB" sz="239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7078" y="5930367"/>
            <a:ext cx="11171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Letterjoin-Air Plus 34" panose="02000805000000020003" pitchFamily="50" charset="0"/>
              </a:rPr>
              <a:t>Who can tell me a sentence with the word he in it? </a:t>
            </a:r>
            <a:endParaRPr lang="en-GB" sz="20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69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sndAc>
          <p:stSnd>
            <p:snd r:embed="rId2" name="drumroll.wav"/>
          </p:stSnd>
        </p:sndAc>
      </p:transition>
    </mc:Choice>
    <mc:Fallback xmlns="">
      <p:transition spd="slow">
        <p:sndAc>
          <p:stSnd>
            <p:snd r:embed="rId3" name="drumro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2298" y="193243"/>
            <a:ext cx="5800572" cy="1325563"/>
          </a:xfrm>
        </p:spPr>
        <p:txBody>
          <a:bodyPr/>
          <a:lstStyle/>
          <a:p>
            <a:r>
              <a:rPr lang="en-GB" dirty="0" smtClean="0"/>
              <a:t>My turn first…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7496" y="1825625"/>
            <a:ext cx="9856303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/>
              <a:t>He went to school in the car.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2994" y="2537550"/>
            <a:ext cx="6840606" cy="385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61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2754" y="770073"/>
            <a:ext cx="7748168" cy="1325563"/>
          </a:xfrm>
        </p:spPr>
        <p:txBody>
          <a:bodyPr>
            <a:normAutofit/>
          </a:bodyPr>
          <a:lstStyle/>
          <a:p>
            <a:pPr algn="ctr"/>
            <a:r>
              <a:rPr lang="en-GB" sz="7200" dirty="0" smtClean="0"/>
              <a:t>Your turn!</a:t>
            </a:r>
            <a:endParaRPr lang="en-GB" sz="7200" dirty="0"/>
          </a:p>
        </p:txBody>
      </p:sp>
      <p:sp>
        <p:nvSpPr>
          <p:cNvPr id="4" name="TextBox 3"/>
          <p:cNvSpPr txBox="1"/>
          <p:nvPr/>
        </p:nvSpPr>
        <p:spPr>
          <a:xfrm>
            <a:off x="4682489" y="2194422"/>
            <a:ext cx="4082688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 dirty="0" smtClean="0">
                <a:sym typeface="Wingdings" panose="05000000000000000000" pitchFamily="2" charset="2"/>
              </a:rPr>
              <a:t></a:t>
            </a:r>
            <a:endParaRPr lang="en-GB" sz="28700" dirty="0"/>
          </a:p>
        </p:txBody>
      </p:sp>
    </p:spTree>
    <p:extLst>
      <p:ext uri="{BB962C8B-B14F-4D97-AF65-F5344CB8AC3E}">
        <p14:creationId xmlns:p14="http://schemas.microsoft.com/office/powerpoint/2010/main" val="256711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3765"/>
            <a:ext cx="10515600" cy="1325563"/>
          </a:xfrm>
        </p:spPr>
        <p:txBody>
          <a:bodyPr/>
          <a:lstStyle/>
          <a:p>
            <a:r>
              <a:rPr lang="en-GB" dirty="0" smtClean="0"/>
              <a:t>Your turn to write the word he…</a:t>
            </a:r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2549674" y="4465301"/>
              <a:ext cx="6813720" cy="984086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521234" y="4436855"/>
                <a:ext cx="6870600" cy="104097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5802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Let’s have a go at reading sentences!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8000" dirty="0" smtClean="0"/>
              <a:t>I sat on the mat. </a:t>
            </a:r>
          </a:p>
          <a:p>
            <a:pPr marL="0" indent="0">
              <a:buNone/>
            </a:pP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10937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Let’s have a go at reading sentences!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8000" dirty="0" smtClean="0"/>
              <a:t>I chop </a:t>
            </a:r>
            <a:r>
              <a:rPr lang="en-GB" sz="8000" dirty="0" err="1" smtClean="0"/>
              <a:t>teh</a:t>
            </a:r>
            <a:r>
              <a:rPr lang="en-GB" sz="8000" dirty="0" smtClean="0"/>
              <a:t> chip up. </a:t>
            </a:r>
          </a:p>
          <a:p>
            <a:pPr marL="0" indent="0">
              <a:buNone/>
            </a:pP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73162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Let’s have a go at reading sentences!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8000" dirty="0" smtClean="0"/>
              <a:t>I chop the chip up. </a:t>
            </a:r>
          </a:p>
          <a:p>
            <a:pPr marL="0" indent="0">
              <a:buNone/>
            </a:pP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45621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Let’s have a go at reading sentences!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8000" dirty="0" smtClean="0"/>
              <a:t>The </a:t>
            </a:r>
            <a:r>
              <a:rPr lang="en-GB" sz="8000" dirty="0" err="1" smtClean="0"/>
              <a:t>ip</a:t>
            </a:r>
            <a:r>
              <a:rPr lang="en-GB" sz="8000" u="sng" dirty="0" err="1" smtClean="0"/>
              <a:t>ch</a:t>
            </a:r>
            <a:r>
              <a:rPr lang="en-GB" sz="8000" dirty="0" smtClean="0"/>
              <a:t> is big.</a:t>
            </a:r>
          </a:p>
          <a:p>
            <a:pPr marL="0" indent="0">
              <a:buNone/>
            </a:pP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29140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Let’s have a go at reading sentences!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8000" dirty="0" smtClean="0"/>
              <a:t>The chip is big.</a:t>
            </a:r>
          </a:p>
          <a:p>
            <a:pPr marL="0" indent="0">
              <a:buNone/>
            </a:pP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70139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7080" y="352062"/>
            <a:ext cx="10515600" cy="1325563"/>
          </a:xfrm>
        </p:spPr>
        <p:txBody>
          <a:bodyPr/>
          <a:lstStyle/>
          <a:p>
            <a:r>
              <a:rPr lang="en-GB" dirty="0" smtClean="0"/>
              <a:t>More information…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1938" y="2634008"/>
            <a:ext cx="11102009" cy="4351338"/>
          </a:xfrm>
        </p:spPr>
        <p:txBody>
          <a:bodyPr/>
          <a:lstStyle/>
          <a:p>
            <a:r>
              <a:rPr lang="en-GB" dirty="0" smtClean="0"/>
              <a:t>More handwriting fun can be found using the Letter join app – log in details are on our school website!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These lessons are recorded and I will post them onto YouTube for your child to re-watch if they need to. 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07063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511</Words>
  <Application>Microsoft Office PowerPoint</Application>
  <PresentationFormat>Widescreen</PresentationFormat>
  <Paragraphs>159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Letterjoin-Air Plus 34</vt:lpstr>
      <vt:lpstr>Wingdings</vt:lpstr>
      <vt:lpstr>Office Theme</vt:lpstr>
      <vt:lpstr>Welcome to Phonics!</vt:lpstr>
      <vt:lpstr>Let’s practise some of the sounds we already know… </vt:lpstr>
      <vt:lpstr>PowerPoint Presentation</vt:lpstr>
      <vt:lpstr>PowerPoint Presentation</vt:lpstr>
      <vt:lpstr>Let’s have a go at reading these words…</vt:lpstr>
      <vt:lpstr>This time we will try to read them fluently!</vt:lpstr>
      <vt:lpstr>Sound talking!</vt:lpstr>
      <vt:lpstr>Today’s new sound is: </vt:lpstr>
      <vt:lpstr>Have a go at writing the new sound: </vt:lpstr>
      <vt:lpstr>ch words…</vt:lpstr>
      <vt:lpstr>PowerPoint Presentation</vt:lpstr>
      <vt:lpstr>PowerPoint Presentation</vt:lpstr>
      <vt:lpstr>PowerPoint Presentation</vt:lpstr>
      <vt:lpstr>PowerPoint Presentation</vt:lpstr>
      <vt:lpstr>ch words…</vt:lpstr>
      <vt:lpstr>Find the ch words! </vt:lpstr>
      <vt:lpstr>Let’s have a go at writing some of the new words we have learnt to read!</vt:lpstr>
      <vt:lpstr>PowerPoint Presentation</vt:lpstr>
      <vt:lpstr>PowerPoint Presentation</vt:lpstr>
      <vt:lpstr>Tricky words!</vt:lpstr>
      <vt:lpstr>The new tricky word is…</vt:lpstr>
      <vt:lpstr>My turn first…</vt:lpstr>
      <vt:lpstr>Your turn!</vt:lpstr>
      <vt:lpstr>Your turn to write the word he…</vt:lpstr>
      <vt:lpstr>Let’s have a go at reading sentences!</vt:lpstr>
      <vt:lpstr>Let’s have a go at reading sentences!</vt:lpstr>
      <vt:lpstr>Let’s have a go at reading sentences!</vt:lpstr>
      <vt:lpstr>Let’s have a go at reading sentences!</vt:lpstr>
      <vt:lpstr>Let’s have a go at reading sentences!</vt:lpstr>
      <vt:lpstr>More information…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Phonics!</dc:title>
  <dc:creator>Charlotte Jenkins</dc:creator>
  <cp:lastModifiedBy>Charlotte Jenkins</cp:lastModifiedBy>
  <cp:revision>12</cp:revision>
  <dcterms:created xsi:type="dcterms:W3CDTF">2021-02-09T09:49:31Z</dcterms:created>
  <dcterms:modified xsi:type="dcterms:W3CDTF">2021-03-02T10:09:35Z</dcterms:modified>
</cp:coreProperties>
</file>