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97" r:id="rId5"/>
    <p:sldId id="287" r:id="rId6"/>
    <p:sldId id="292" r:id="rId7"/>
    <p:sldId id="259" r:id="rId8"/>
    <p:sldId id="262" r:id="rId9"/>
    <p:sldId id="265" r:id="rId10"/>
    <p:sldId id="264" r:id="rId11"/>
    <p:sldId id="293" r:id="rId12"/>
    <p:sldId id="296" r:id="rId13"/>
    <p:sldId id="294" r:id="rId14"/>
    <p:sldId id="295" r:id="rId15"/>
    <p:sldId id="268" r:id="rId16"/>
    <p:sldId id="286" r:id="rId17"/>
    <p:sldId id="278" r:id="rId18"/>
    <p:sldId id="279" r:id="rId19"/>
    <p:sldId id="280" r:id="rId20"/>
    <p:sldId id="267" r:id="rId21"/>
    <p:sldId id="274" r:id="rId22"/>
    <p:sldId id="275" r:id="rId23"/>
    <p:sldId id="290" r:id="rId24"/>
    <p:sldId id="277" r:id="rId25"/>
    <p:sldId id="282" r:id="rId26"/>
    <p:sldId id="298" r:id="rId27"/>
    <p:sldId id="284" r:id="rId28"/>
    <p:sldId id="283" r:id="rId29"/>
    <p:sldId id="266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4:47:12.731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5035 15056 0,'25'0'125,"0"0"-110,25 0-15,-26 0 16,1 0-16,0 0 16,0 0-1,0-24 1,-1-1 0,1 0-1,0 0-15,0 0 16,0 1-1,-1-1-15,1 0 16,0 0 0,0 0-1,0-24-15,-1 24 16,-24 0-16,0 0 16,25 1-16,-25-1 15,25 0-15,-25 0 16,0 0-16,25 1 15,-25-1 1,0 0-16,0 0 0,25-24 16,-25 24-16,24-25 15,-24 25-15,0 0 0,0 1 16,0-1-16,0 0 0,0 0 16,0 0-16,0 1 0,0-1 15,0 0-15,25 0 0,-25 0 16,0 1-16,0-1 15,0 0-15,0 0 0,0 0 16,0 1-16,0-1 16,0 0-1,0 0-15,0 0 16,0 1 15,0-1-15,0 50 124,0-1-124,0 26-16,0-25 16,0 24-1,-25-24-15,25 0 0,0 0 32,0 0-32,0-1 15,0 1-15,0 0 0,0 0 0,0 0 16,0-1-16,0 1 15,0 0-15,0 0 0,0 0 16,0-1-16,0 1 0,0 0 16,0 0-16,0 0 15,0 0-15,0-1 16,0 1-16,0 0 16,0 0-16,0 0 15,0-1-15,0 1 16,0 0-16,0 0 0,0 24 15,0-24-15,0 0 16,0 0-16,0 0 16,0-1-16,0 1 0,0 0 15,0 0-15,0 0 16,0-1-16,0 1 16,0 0-1,0 0 1,0 0-16,0-1 15,0 1 1,0 0 0,0 0-16,0 0 31,0-75 110,0 25-126,0 0-15,0 1 16,0-1-16,0 0 15,0-25-15,0 26 16,0-26-16,0 25 16,0-24-16,0 24 15,0-25-15,0 1 16,0-1-16,0 25 16,0 0-16,0 1 15,0-1-15,0 0 16,0 0-16,0 0 0,0 1 15,0-1-15,0 0 0,25 0 16,-25-25-16,0 26 16,0-1-1,0 0-15,0 0 0,0 0 16,0 1-16,25-1 16,-25 0-16,0 0 15,25 0-15,-25 1 16,0-26-1,25 25 1,-25 0 0,24 25-1,1-24 1,0-1 0,-25 0-1,25 25 1,-25-25-16,25 25 15,0 0-15,-1 0 16,1 0-16,25-25 16,-25 25-1,-1 0 17,1 0-32,0 0 15,0 0 1,24 0-16,-24 0 15,0 0 1,0 0-16,0 0 16,-1 0-16,1 0 15,0 0-15,0 0 16,-25 25-16,25-25 16,-1 25-16,-24 0 15,25-25-15,-25 25 16,25-25-16,-25 24 0,25 1 15,-25 0 1,0 0-16,25 0 16,-25-1-16,24 1 15,-24 0 1,0 0-16,0 0 16,0-1-16,0 1 15,0 0-15,0 0 16,0 0-16,0-1 15,0 1-15,0 0 0,25 0 16,-25 0-16,0 0 16,0-1-16,0 1 15,0 0-15,0 0 16,0 0 0,0-1-16,0 1 0,0 0 15,0 0-15,0 0 16,0 24-1,0-24 1,0 0 0,0 0-16,0-1 15,25 1 1,-25 0 0,0 0-1,0 0 1,25 24-1,-25-24 1,25 0 15,-25 0-15,24-25 0,1 24-1,0-24 1,-25 25-16,25-25 0,0 0 15,-1 25 1,1-25-16,0 0 16,0 0-16,0 0 15,-25 25-15,25-25 16,-1 0-16,1 0 31,0 0 0,0 0 79,0 0-95</inkml:trace>
  <inkml:trace contextRef="#ctx0" brushRef="#br0" timeOffset="1.0005">7516 15056 0,'-25'0'93,"50"0"-77,0 0 0,-1 0-1,1 0-15,0 0 0,0 0 0,0 0 16,-1-24-1,1 24-15,0 0 16,0-25-16,0 25 16,-1-25-16,1 25 15,-25-25-15,25 0 0,0 1 16,0-1 0,-1 25-16,-24-25 15,25 0-15,0 0 16,-25 1-16,25-1 0,0 25 0,-25-25 15,25 25-15,-25-25 0,24 0 16,-24 1-16,25-1 0,-25 0 16,25 0-16,-25 0 0,25 1 15,-25-1-15,25-25 0,-1 25 16,-24-24 0,25 24-16,0 0 0,-25 0 15,25 0-15,-25 1 0,25 24 16,-1-25-16,-24-25 15,25 50-15,-25-25 0,25 1 16,0-1-16,0 0 16,-1 0-1,1 0 1,0 25 0,-25-24-16,25-1 15,24 0 1,-24 25-1,-25-25-15,25 25 0,-25-25 16,25 25-16,-25-24 0,25 24 0,-1 0 16,1 0-16,0-25 0,0 25 0,0-25 15,-1 25-15,26 0 0,-25 0 0,0 0 16,-1 0-16,26 0 0,0 0 16,-25 0-16,24 0 0,-24 0 0,25 0 0,-1 0 15,-24 0-15,0 0 16,0 0 15,-25 25 0,0 0-31,24 24 16,1-24-16,-25 0 172,0 0-157,-25-25 1,1 0-16,-1 0 16,0-25-1,0 25-15,0 0 32,1 0-17,-1 0-15,0 0 16,0 0-1,0 0 1,1 0-16,-1 0 16,25-25-16,-25 25 15,0 0-15,0 0 0,0 0 16,1 0 0,-1 0-1,0 0-15,0 0 31,0 0-15,1 0 0,-1 0-1,0 25-15,0 0 16,0-25 0,-24 0-16,24 24 0,0-24 15,0 0-15,1 0 16,24 25-16,-25 0 15,0 0 17,0 0-17,0-25-15,25 24 16,-24 1-16,24 0 16,0 0-1,-25-25-15,25 25 16,0-1-16,0 1 15,-25 0 1,0 0 0,25 0-16,0 0 15,0-1-15,0 1 16,0 0 0,0 0-16,-25 0 0,25-1 15,0 1 1,0 0-16,0 0 15,0 0 1,0-1-16,0 1 16,0 0-1,0 0-15,0 0 16,0 24 0,25-49-16,0 25 15,-25 0 1,25 0-1,-25-1-15,25-24 16,-25 25-16,24-25 16,1 0-16,-25 25 0,25-25 15,0 0-15,-25 25 16,25-25-16,-1 25 16,1-25-1,0 24 1,0-24-1,0 0-15,24 25 16,-24-25 0,0 0-16,24 25 0,-24-25 15,0 0 1,0 0 15,0 0-31,-1 0 16,1 0-16,25 0 15,-25 0 1,0 0-16,-1 0 16,1-25-16,0 25 15,0 0-15,0-25 32,-1 1-32,1-1 0,0 0 15,0 0 1,0 0-1,-25 1-15,24 24 16,-24-25-16,25-25 16,0 25-16,0 25 15,-25-49-15,25 24 16,-25 0-16,0 0 0,24 1 16,1-1-16,-25 0 15,0 0-15,0 0 16,0 1-16,0-1 0,0 0 15,0 0 1,0 0-16,0 1 0,0-1 16,0 0-1,0 0-15,0 0 0,0 0 16,0 1 0,0-1-16,0 0 15,0 0 1,0 0-1,-25 25-15,25-24 16,-24-1 0,24 0-1,0 0 32,-25 0-31,0 1 15,0 24 16,25 24 156,-25 1-187,-24 0-16,49 0 15,0 0-15,0 24 16,0-24-16,0 25 16,0-26-16,0 26 15,0-25 1,0 0-16,0 0 0,0-1 15,0 1-15,0 0 16,0 0-16,0 0 16,0 24-16,-25-24 15,25 0 1,0 0-16,0-1 0,0 1 16,0 0-1,0 0-15,0 0 0,0-1 16,0 1-16,0 0 0,0 0 15,0 0-15,0-1 16,0 1-16,0 0 0,0 0 16,0 0-16,0-1 0,0 1 15,0 0 1,0 0-16,0 0 0,0-1 0,0 1 16,0 0-16,0 0 0,0 0 15,0-1-15,0 1 0,0 0 0,0 0 0,0 0 16,0 24-16,0-24 0,0 25 15,0-25-15,0-1 0,0 1 16,0 0-16,0 0 0,0 0 0,0-1 16,0 26-16,0-25 15,0 0-15,0-1 0,0 1 0,0 0 16,0 0-16,0 0 0,0-1 0,0 1 16,0 0-16,0 0 0,0 24 15,0-24-15,0 25 0,0-25 16,0-1-16,0 1 0,0 0 15,0 25-15,0-26 16,0 1-16,0 0 16,0 0-16,0 0 15,0 24 1,0-24-16,-25-25 16,25 25-16,0 0 0,-25 0 15,25-1-15,-24 1 16,-1 0-1,0 0-15,25 0 0,-25-1 16,25 1-16,-25-25 16,25 25-16,-24-25 0,24 25 0,-25-25 15,25 25-15,-25-1 0,0 1 16,0 0-16,0-25 0,25 25 16,-24 0-16,-26-25 15,25 0-15,0 24 0,1-24 0,-1 25 16,-25-25-16,25 0 0,1 0 15,-1 25-15,0-25 0,0 25 0,0 0 16,-24-25-16,24 0 0,0 0 16,-24 0-16,24 0 15,0 0-15,0 0 0,0 0 16,1 0-16,-1 0 16,0 0-16,0 0 0,-24-25 15,24 0 1,0 25-16,-25-50 15,26 50-15,-1-24 16,0-1-16,25 0 16,-25 25-16,0-25 0,0 0 15,25 1 1,-24-1-16,24 0 0,0 0 16,0-24-16,0 24 15,0-25-15,0 25 16,0 1-16,0-1 0,0 0 15,0 0-15,0 0 0,0 1 16,0-26-16,0 25 0,24 0 16,1-24-16,-25 24 15,25 25-15,0-25 0,-25 0 0,25-24 16,0 24-16,-25 0 0,24 25 16,1-25-16,0 0 0,0 1 15,24-1-15,-24 0 0,0 25 16,25-25-16,-26 0 0,1 25 15,0-24-15,0 24 0,-25-25 0,25 0 16,24 25-16,-24-25 0,0 0 0,0 1 16,24-1-16,1 0 0,-25 0 15,-1 25-15,1-25 0,0 1 0,25 24 16,-26-25-16,1 0 0,25 25 0,-25-25 16,-1 25-16,26-25 0,-25 25 15,0-24-15,24 24 0,-24-25 0,0 25 16,0 0-16,0 0 0,-1-25 0,1 0 15,0 25-15,0 0 0,24-25 16,-24 1-16,25-1 16,-25 25-16,24-25 0,-49 0 15,25 25-15,0 0 0,0-25 16,-1 25-16,1 0 0,-25-25 16,25 1-16,0 24 15,0-25-15,-1 25 16,1-25-16,0 0 15,0 25-15,0-25 0,-1 25 16,1-24-16,0 24 0,-25-25 0,25 25 16,0-25-16,-1 25 0,1-25 15,0 25-15,-25-25 0,50 1 0,-25 24 16,-1 0-16,-24-25 0,25 25 0,0 0 16,-25-25-16,50 0 15,-26 25-15,1-25 0,0 1 16,0-1-1,0 25 32,-1 0-15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4:47:14.432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5035 15056 0,'25'0'125,"0"0"-110,25 0-15,-26 0 16,1 0-16,0 0 16,0 0-1,0-24 1,-1-1 0,1 0-1,0 0-15,0 0 16,0 1-1,-1-1-15,1 0 16,0 0 0,0 0-1,0-24-15,-1 24 16,-24 0-16,0 0 16,25 1-16,-25-1 15,25 0-15,-25 0 16,0 0-16,25 1 15,-25-1 1,0 0-16,0 0 0,25-24 16,-25 24-16,24-25 15,-24 25-15,0 0 0,0 1 16,0-1-16,0 0 0,0 0 16,0 0-16,0 1 0,0-1 15,0 0-15,25 0 0,-25 0 16,0 1-16,0-1 15,0 0-15,0 0 0,0 0 16,0 1-16,0-1 16,0 0-1,0 0-15,0 0 16,0 1 15,0-1-15,0 50 124,0-1-124,0 26-16,0-25 16,0 24-1,-25-24-15,25 0 0,0 0 32,0 0-32,0-1 15,0 1-15,0 0 0,0 0 0,0 0 16,0-1-16,0 1 15,0 0-15,0 0 0,0 0 16,0-1-16,0 1 0,0 0 16,0 0-16,0 0 15,0 0-15,0-1 16,0 1-16,0 0 16,0 0-16,0 0 15,0-1-15,0 1 16,0 0-16,0 0 0,0 24 15,0-24-15,0 0 16,0 0-16,0 0 16,0-1-16,0 1 0,0 0 15,0 0-15,0 0 16,0-1-16,0 1 16,0 0-1,0 0 1,0 0-16,0-1 15,0 1 1,0 0 0,0 0-16,0 0 31,0-75 110,0 25-126,0 0-15,0 1 16,0-1-16,0 0 15,0-25-15,0 26 16,0-26-16,0 25 16,0-24-16,0 24 15,0-25-15,0 1 16,0-1-16,0 25 16,0 0-16,0 1 15,0-1-15,0 0 16,0 0-16,0 0 0,0 1 15,0-1-15,0 0 0,25 0 16,-25-25-16,0 26 16,0-1-1,0 0-15,0 0 0,0 0 16,0 1-16,25-1 16,-25 0-16,0 0 15,25 0-15,-25 1 16,0-26-1,25 25 1,-25 0 0,24 25-1,1-24 1,0-1 0,-25 0-1,25 25 1,-25-25-16,25 25 15,0 0-15,-1 0 16,1 0-16,25-25 16,-25 25-1,-1 0 17,1 0-32,0 0 15,0 0 1,24 0-16,-24 0 15,0 0 1,0 0-16,0 0 16,-1 0-16,1 0 15,0 0-15,0 0 16,-25 25-16,25-25 16,-1 25-16,-24 0 15,25-25-15,-25 25 16,25-25-16,-25 24 0,25 1 15,-25 0 1,0 0-16,25 0 16,-25-1-16,24 1 15,-24 0 1,0 0-16,0 0 16,0-1-16,0 1 15,0 0-15,0 0 16,0 0-16,0-1 15,0 1-15,0 0 0,25 0 16,-25 0-16,0 0 16,0-1-16,0 1 15,0 0-15,0 0 16,0 0 0,0-1-16,0 1 0,0 0 15,0 0-15,0 0 16,0 24-1,0-24 1,0 0 0,0 0-16,0-1 15,25 1 1,-25 0 0,0 0-1,0 0 1,25 24-1,-25-24 1,25 0 15,-25 0-15,24-25 0,1 24-1,0-24 1,-25 25-16,25-25 0,0 0 15,-1 25 1,1-25-16,0 0 16,0 0-16,0 0 15,-25 25-15,25-25 16,-1 0-16,1 0 31,0 0 0,0 0 79,0 0-95</inkml:trace>
  <inkml:trace contextRef="#ctx0" brushRef="#br0" timeOffset="1">7516 15056 0,'-25'0'93,"50"0"-77,0 0 0,-1 0-1,1 0-15,0 0 0,0 0 0,0 0 16,-1-24-1,1 24-15,0 0 16,0-25-16,0 25 16,-1-25-16,1 25 15,-25-25-15,25 0 0,0 1 16,0-1 0,-1 25-16,-24-25 15,25 0-15,0 0 16,-25 1-16,25-1 0,0 25 0,-25-25 15,25 25-15,-25-25 0,24 0 16,-24 1-16,25-1 0,-25 0 16,25 0-16,-25 0 0,25 1 15,-25-1-15,25-25 0,-1 25 16,-24-24 0,25 24-16,0 0 0,-25 0 15,25 0-15,-25 1 0,25 24 16,-1-25-16,-24-25 15,25 50-15,-25-25 0,25 1 16,0-1-16,0 0 16,-1 0-1,1 0 1,0 25 0,-25-24-16,25-1 15,24 0 1,-24 25-1,-25-25-15,25 25 0,-25-25 16,25 25-16,-25-24 0,25 24 0,-1 0 16,1 0-16,0-25 0,0 25 0,0-25 15,-1 25-15,26 0 0,-25 0 0,0 0 16,-1 0-16,26 0 0,0 0 16,-25 0-16,24 0 0,-24 0 0,25 0 0,-1 0 15,-24 0-15,0 0 16,0 0 15,-25 25 0,0 0-31,24 24 16,1-24-16,-25 0 172,0 0-157,-25-25 1,1 0-16,-1 0 16,0-25-1,0 25-15,0 0 32,1 0-17,-1 0-15,0 0 16,0 0-1,0 0 1,1 0-16,-1 0 16,25-25-16,-25 25 15,0 0-15,0 0 0,0 0 16,1 0 0,-1 0-1,0 0-15,0 0 31,0 0-15,1 0 0,-1 0-1,0 25-15,0 0 16,0-25 0,-24 0-16,24 24 0,0-24 15,0 0-15,1 0 16,24 25-16,-25 0 15,0 0 17,0 0-17,0-25-15,25 24 16,-24 1-16,24 0 16,0 0-1,-25-25-15,25 25 16,0-1-16,0 1 15,-25 0 1,0 0 0,25 0-16,0 0 15,0-1-15,0 1 16,0 0 0,0 0-16,-25 0 0,25-1 15,0 1 1,0 0-16,0 0 15,0 0 1,0-1-16,0 1 16,0 0-1,0 0-15,0 0 16,0 24 0,25-49-16,0 25 15,-25 0 1,25 0-1,-25-1-15,25-24 16,-25 25-16,24-25 16,1 0-16,-25 25 0,25-25 15,0 0-15,-25 25 16,25-25-16,-1 25 16,1-25-1,0 24 1,0-24-1,0 0-15,24 25 16,-24-25 0,0 0-16,24 25 0,-24-25 15,0 0 1,0 0 15,0 0-31,-1 0 16,1 0-16,25 0 15,-25 0 1,0 0-16,-1 0 16,1-25-16,0 25 15,0 0-15,0-25 32,-1 1-32,1-1 0,0 0 15,0 0 1,0 0-1,-25 1-15,24 24 16,-24-25-16,25-25 16,0 25-16,0 25 15,-25-49-15,25 24 16,-25 0-16,0 0 0,24 1 16,1-1-16,-25 0 15,0 0-15,0 0 16,0 1-16,0-1 0,0 0 15,0 0 1,0 0-16,0 1 0,0-1 16,0 0-1,0 0-15,0 0 0,0 0 16,0 1 0,0-1-16,0 0 15,0 0 1,0 0-1,-25 25-15,25-24 16,-24-1 0,24 0-1,0 0 32,-25 0-31,0 1 15,0 24 16,25 24 156,-25 1-187,-24 0-16,49 0 15,0 0-15,0 24 16,0-24-16,0 25 16,0-26-16,0 26 15,0-25 1,0 0-16,0 0 0,0-1 15,0 1-15,0 0 16,0 0-16,0 0 16,0 24-16,-25-24 15,25 0 1,0 0-16,0-1 0,0 1 16,0 0-1,0 0-15,0 0 0,0-1 16,0 1-16,0 0 0,0 0 15,0 0-15,0-1 16,0 1-16,0 0 0,0 0 16,0 0-16,0-1 0,0 1 15,0 0 1,0 0-16,0 0 0,0-1 0,0 1 16,0 0-16,0 0 0,0 0 15,0-1-15,0 1 0,0 0 0,0 0 0,0 0 16,0 24-16,0-24 0,0 25 15,0-25-15,0-1 0,0 1 16,0 0-16,0 0 0,0 0 0,0-1 16,0 26-16,0-25 15,0 0-15,0-1 0,0 1 0,0 0 16,0 0-16,0 0 0,0-1 0,0 1 16,0 0-16,0 0 0,0 24 15,0-24-15,0 25 0,0-25 16,0-1-16,0 1 0,0 0 15,0 25-15,0-26 16,0 1-16,0 0 16,0 0-16,0 0 15,0 24 1,0-24-16,-25-25 16,25 25-16,0 0 0,-25 0 15,25-1-15,-24 1 16,-1 0-1,0 0-15,25 0 0,-25-1 16,25 1-16,-25-25 16,25 25-16,-24-25 0,24 25 0,-25-25 15,25 25-15,-25-1 0,0 1 16,0 0-16,0-25 0,25 25 16,-24 0-16,-26-25 15,25 0-15,0 24 0,1-24 0,-1 25 16,-25-25-16,25 0 0,1 0 15,-1 25-15,0-25 0,0 25 0,0 0 16,-24-25-16,24 0 0,0 0 16,-24 0-16,24 0 15,0 0-15,0 0 0,0 0 16,1 0-16,-1 0 16,0 0-16,0 0 0,-24-25 15,24 0 1,0 25-16,-25-50 15,26 50-15,-1-24 16,0-1-16,25 0 16,-25 25-16,0-25 0,0 0 15,25 1 1,-24-1-16,24 0 0,0 0 16,0-24-16,0 24 15,0-25-15,0 25 16,0 1-16,0-1 0,0 0 15,0 0-15,0 0 0,0 1 16,0-26-16,0 25 0,24 0 16,1-24-16,-25 24 15,25 25-15,0-25 0,-25 0 0,25-24 16,0 24-16,-25 0 0,24 25 16,1-25-16,0 0 0,0 1 15,24-1-15,-24 0 0,0 25 16,25-25-16,-26 0 0,1 25 15,0-24-15,0 24 0,-25-25 0,25 0 16,24 25-16,-24-25 0,0 0 0,0 1 16,24-1-16,1 0 0,-25 0 15,-1 25-15,1-25 0,0 1 0,25 24 16,-26-25-16,1 0 0,25 25 0,-25-25 16,-1 25-16,26-25 0,-25 25 15,0-24-15,24 24 0,-24-25 0,0 25 16,0 0-16,0 0 0,-1-25 0,1 0 15,0 25-15,0 0 0,24-25 16,-24 1-16,25-1 16,-25 25-16,24-25 0,-49 0 15,25 25-15,0 0 0,0-25 16,-1 25-16,1 0 0,-25-25 16,25 1-16,0 24 15,0-25-15,-1 25 16,1-25-16,0 0 15,0 25-15,0-25 0,-1 25 16,1-24-16,0 24 0,-25-25 0,25 25 16,0-25-16,-1 25 0,1-25 15,0 25-15,-25-25 0,50 1 0,-25 24 16,-1 0-16,-24-25 0,25 25 0,0 0 16,-25-25-16,50 0 15,-26 25-15,1-25 0,0 1 16,0-1-1,0 25 32,-1 0-15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4:47:18.003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5035 15056 0,'25'0'125,"0"0"-110,25 0-15,-26 0 16,1 0-16,0 0 16,0 0-1,0-24 1,-1-1 0,1 0-1,0 0-15,0 0 16,0 1-1,-1-1-15,1 0 16,0 0 0,0 0-1,0-24-15,-1 24 16,-24 0-16,0 0 16,25 1-16,-25-1 15,25 0-15,-25 0 16,0 0-16,25 1 15,-25-1 1,0 0-16,0 0 0,25-24 16,-25 24-16,24-25 15,-24 25-15,0 0 0,0 1 16,0-1-16,0 0 0,0 0 16,0 0-16,0 1 0,0-1 15,0 0-15,25 0 0,-25 0 16,0 1-16,0-1 15,0 0-15,0 0 0,0 0 16,0 1-16,0-1 16,0 0-1,0 0-15,0 0 16,0 1 15,0-1-15,0 50 124,0-1-124,0 26-16,0-25 16,0 24-1,-25-24-15,25 0 0,0 0 32,0 0-32,0-1 15,0 1-15,0 0 0,0 0 0,0 0 16,0-1-16,0 1 15,0 0-15,0 0 0,0 0 16,0-1-16,0 1 0,0 0 16,0 0-16,0 0 15,0 0-15,0-1 16,0 1-16,0 0 16,0 0-16,0 0 15,0-1-15,0 1 16,0 0-16,0 0 0,0 24 15,0-24-15,0 0 16,0 0-16,0 0 16,0-1-16,0 1 0,0 0 15,0 0-15,0 0 16,0-1-16,0 1 16,0 0-1,0 0 1,0 0-16,0-1 15,0 1 1,0 0 0,0 0-16,0 0 31,0-75 110,0 25-126,0 0-15,0 1 16,0-1-16,0 0 15,0-25-15,0 26 16,0-26-16,0 25 16,0-24-16,0 24 15,0-25-15,0 1 16,0-1-16,0 25 16,0 0-16,0 1 15,0-1-15,0 0 16,0 0-16,0 0 0,0 1 15,0-1-15,0 0 0,25 0 16,-25-25-16,0 26 16,0-1-1,0 0-15,0 0 0,0 0 16,0 1-16,25-1 16,-25 0-16,0 0 15,25 0-15,-25 1 16,0-26-1,25 25 1,-25 0 0,24 25-1,1-24 1,0-1 0,-25 0-1,25 25 1,-25-25-16,25 25 15,0 0-15,-1 0 16,1 0-16,25-25 16,-25 25-1,-1 0 17,1 0-32,0 0 15,0 0 1,24 0-16,-24 0 15,0 0 1,0 0-16,0 0 16,-1 0-16,1 0 15,0 0-15,0 0 16,-25 25-16,25-25 16,-1 25-16,-24 0 15,25-25-15,-25 25 16,25-25-16,-25 24 0,25 1 15,-25 0 1,0 0-16,25 0 16,-25-1-16,24 1 15,-24 0 1,0 0-16,0 0 16,0-1-16,0 1 15,0 0-15,0 0 16,0 0-16,0-1 15,0 1-15,0 0 0,25 0 16,-25 0-16,0 0 16,0-1-16,0 1 15,0 0-15,0 0 16,0 0 0,0-1-16,0 1 0,0 0 15,0 0-15,0 0 16,0 24-1,0-24 1,0 0 0,0 0-16,0-1 15,25 1 1,-25 0 0,0 0-1,0 0 1,25 24-1,-25-24 1,25 0 15,-25 0-15,24-25 0,1 24-1,0-24 1,-25 25-16,25-25 0,0 0 15,-1 25 1,1-25-16,0 0 16,0 0-16,0 0 15,-25 25-15,25-25 16,-1 0-16,1 0 31,0 0 0,0 0 79,0 0-95</inkml:trace>
  <inkml:trace contextRef="#ctx0" brushRef="#br0" timeOffset="1">7516 15056 0,'-25'0'93,"50"0"-77,0 0 0,-1 0-1,1 0-15,0 0 0,0 0 0,0 0 16,-1-24-1,1 24-15,0 0 16,0-25-16,0 25 16,-1-25-16,1 25 15,-25-25-15,25 0 0,0 1 16,0-1 0,-1 25-16,-24-25 15,25 0-15,0 0 16,-25 1-16,25-1 0,0 25 0,-25-25 15,25 25-15,-25-25 0,24 0 16,-24 1-16,25-1 0,-25 0 16,25 0-16,-25 0 0,25 1 15,-25-1-15,25-25 0,-1 25 16,-24-24 0,25 24-16,0 0 0,-25 0 15,25 0-15,-25 1 0,25 24 16,-1-25-16,-24-25 15,25 50-15,-25-25 0,25 1 16,0-1-16,0 0 16,-1 0-1,1 0 1,0 25 0,-25-24-16,25-1 15,24 0 1,-24 25-1,-25-25-15,25 25 0,-25-25 16,25 25-16,-25-24 0,25 24 0,-1 0 16,1 0-16,0-25 0,0 25 0,0-25 15,-1 25-15,26 0 0,-25 0 0,0 0 16,-1 0-16,26 0 0,0 0 16,-25 0-16,24 0 0,-24 0 0,25 0 0,-1 0 15,-24 0-15,0 0 16,0 0 15,-25 25 0,0 0-31,24 24 16,1-24-16,-25 0 172,0 0-157,-25-25 1,1 0-16,-1 0 16,0-25-1,0 25-15,0 0 32,1 0-17,-1 0-15,0 0 16,0 0-1,0 0 1,1 0-16,-1 0 16,25-25-16,-25 25 15,0 0-15,0 0 0,0 0 16,1 0 0,-1 0-1,0 0-15,0 0 31,0 0-15,1 0 0,-1 0-1,0 25-15,0 0 16,0-25 0,-24 0-16,24 24 0,0-24 15,0 0-15,1 0 16,24 25-16,-25 0 15,0 0 17,0 0-17,0-25-15,25 24 16,-24 1-16,24 0 16,0 0-1,-25-25-15,25 25 16,0-1-16,0 1 15,-25 0 1,0 0 0,25 0-16,0 0 15,0-1-15,0 1 16,0 0 0,0 0-16,-25 0 0,25-1 15,0 1 1,0 0-16,0 0 15,0 0 1,0-1-16,0 1 16,0 0-1,0 0-15,0 0 16,0 24 0,25-49-16,0 25 15,-25 0 1,25 0-1,-25-1-15,25-24 16,-25 25-16,24-25 16,1 0-16,-25 25 0,25-25 15,0 0-15,-25 25 16,25-25-16,-1 25 16,1-25-1,0 24 1,0-24-1,0 0-15,24 25 16,-24-25 0,0 0-16,24 25 0,-24-25 15,0 0 1,0 0 15,0 0-31,-1 0 16,1 0-16,25 0 15,-25 0 1,0 0-16,-1 0 16,1-25-16,0 25 15,0 0-15,0-25 32,-1 1-32,1-1 0,0 0 15,0 0 1,0 0-1,-25 1-15,24 24 16,-24-25-16,25-25 16,0 25-16,0 25 15,-25-49-15,25 24 16,-25 0-16,0 0 0,24 1 16,1-1-16,-25 0 15,0 0-15,0 0 16,0 1-16,0-1 0,0 0 15,0 0 1,0 0-16,0 1 0,0-1 16,0 0-1,0 0-15,0 0 0,0 0 16,0 1 0,0-1-16,0 0 15,0 0 1,0 0-1,-25 25-15,25-24 16,-24-1 0,24 0-1,0 0 32,-25 0-31,0 1 15,0 24 16,25 24 156,-25 1-187,-24 0-16,49 0 15,0 0-15,0 24 16,0-24-16,0 25 16,0-26-16,0 26 15,0-25 1,0 0-16,0 0 0,0-1 15,0 1-15,0 0 16,0 0-16,0 0 16,0 24-16,-25-24 15,25 0 1,0 0-16,0-1 0,0 1 16,0 0-1,0 0-15,0 0 0,0-1 16,0 1-16,0 0 0,0 0 15,0 0-15,0-1 16,0 1-16,0 0 0,0 0 16,0 0-16,0-1 0,0 1 15,0 0 1,0 0-16,0 0 0,0-1 0,0 1 16,0 0-16,0 0 0,0 0 15,0-1-15,0 1 0,0 0 0,0 0 0,0 0 16,0 24-16,0-24 0,0 25 15,0-25-15,0-1 0,0 1 16,0 0-16,0 0 0,0 0 0,0-1 16,0 26-16,0-25 15,0 0-15,0-1 0,0 1 0,0 0 16,0 0-16,0 0 0,0-1 0,0 1 16,0 0-16,0 0 0,0 24 15,0-24-15,0 25 0,0-25 16,0-1-16,0 1 0,0 0 15,0 25-15,0-26 16,0 1-16,0 0 16,0 0-16,0 0 15,0 24 1,0-24-16,-25-25 16,25 25-16,0 0 0,-25 0 15,25-1-15,-24 1 16,-1 0-1,0 0-15,25 0 0,-25-1 16,25 1-16,-25-25 16,25 25-16,-24-25 0,24 25 0,-25-25 15,25 25-15,-25-1 0,0 1 16,0 0-16,0-25 0,25 25 16,-24 0-16,-26-25 15,25 0-15,0 24 0,1-24 0,-1 25 16,-25-25-16,25 0 0,1 0 15,-1 25-15,0-25 0,0 25 0,0 0 16,-24-25-16,24 0 0,0 0 16,-24 0-16,24 0 15,0 0-15,0 0 0,0 0 16,1 0-16,-1 0 16,0 0-16,0 0 0,-24-25 15,24 0 1,0 25-16,-25-50 15,26 50-15,-1-24 16,0-1-16,25 0 16,-25 25-16,0-25 0,0 0 15,25 1 1,-24-1-16,24 0 0,0 0 16,0-24-16,0 24 15,0-25-15,0 25 16,0 1-16,0-1 0,0 0 15,0 0-15,0 0 0,0 1 16,0-26-16,0 25 0,24 0 16,1-24-16,-25 24 15,25 25-15,0-25 0,-25 0 0,25-24 16,0 24-16,-25 0 0,24 25 16,1-25-16,0 0 0,0 1 15,24-1-15,-24 0 0,0 25 16,25-25-16,-26 0 0,1 25 15,0-24-15,0 24 0,-25-25 0,25 0 16,24 25-16,-24-25 0,0 0 0,0 1 16,24-1-16,1 0 0,-25 0 15,-1 25-15,1-25 0,0 1 0,25 24 16,-26-25-16,1 0 0,25 25 0,-25-25 16,-1 25-16,26-25 0,-25 25 15,0-24-15,24 24 0,-24-25 0,0 25 16,0 0-16,0 0 0,-1-25 0,1 0 15,0 25-15,0 0 0,24-25 16,-24 1-16,25-1 16,-25 25-16,24-25 0,-49 0 15,25 25-15,0 0 0,0-25 16,-1 25-16,1 0 0,-25-25 16,25 1-16,0 24 15,0-25-15,-1 25 16,1-25-16,0 0 15,0 25-15,0-25 0,-1 25 16,1-24-16,0 24 0,-25-25 0,25 25 16,0-25-16,-1 25 0,1-25 15,0 25-15,-25-25 0,50 1 0,-25 24 16,-1 0-16,-24-25 0,25 25 0,0 0 16,-25-25-16,50 0 15,-26 25-15,1-25 0,0 1 16,0-1-1,0 25 32,-1 0-15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4:47:28.895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5035 15056 0,'25'0'125,"0"0"-110,25 0-15,-26 0 16,1 0-16,0 0 16,0 0-1,0-24 1,-1-1 0,1 0-1,0 0-15,0 0 16,0 1-1,-1-1-15,1 0 16,0 0 0,0 0-1,0-24-15,-1 24 16,-24 0-16,0 0 16,25 1-16,-25-1 15,25 0-15,-25 0 16,0 0-16,25 1 15,-25-1 1,0 0-16,0 0 0,25-24 16,-25 24-16,24-25 15,-24 25-15,0 0 0,0 1 16,0-1-16,0 0 0,0 0 16,0 0-16,0 1 0,0-1 15,0 0-15,25 0 0,-25 0 16,0 1-16,0-1 15,0 0-15,0 0 0,0 0 16,0 1-16,0-1 16,0 0-1,0 0-15,0 0 16,0 1 15,0-1-15,0 50 124,0-1-124,0 26-16,0-25 16,0 24-1,-25-24-15,25 0 0,0 0 32,0 0-32,0-1 15,0 1-15,0 0 0,0 0 0,0 0 16,0-1-16,0 1 15,0 0-15,0 0 0,0 0 16,0-1-16,0 1 0,0 0 16,0 0-16,0 0 15,0 0-15,0-1 16,0 1-16,0 0 16,0 0-16,0 0 15,0-1-15,0 1 16,0 0-16,0 0 0,0 24 15,0-24-15,0 0 16,0 0-16,0 0 16,0-1-16,0 1 0,0 0 15,0 0-15,0 0 16,0-1-16,0 1 16,0 0-1,0 0 1,0 0-16,0-1 15,0 1 1,0 0 0,0 0-16,0 0 31,0-75 110,0 25-126,0 0-15,0 1 16,0-1-16,0 0 15,0-25-15,0 26 16,0-26-16,0 25 16,0-24-16,0 24 15,0-25-15,0 1 16,0-1-16,0 25 16,0 0-16,0 1 15,0-1-15,0 0 16,0 0-16,0 0 0,0 1 15,0-1-15,0 0 0,25 0 16,-25-25-16,0 26 16,0-1-1,0 0-15,0 0 0,0 0 16,0 1-16,25-1 16,-25 0-16,0 0 15,25 0-15,-25 1 16,0-26-1,25 25 1,-25 0 0,24 25-1,1-24 1,0-1 0,-25 0-1,25 25 1,-25-25-16,25 25 15,0 0-15,-1 0 16,1 0-16,25-25 16,-25 25-1,-1 0 17,1 0-32,0 0 15,0 0 1,24 0-16,-24 0 15,0 0 1,0 0-16,0 0 16,-1 0-16,1 0 15,0 0-15,0 0 16,-25 25-16,25-25 16,-1 25-16,-24 0 15,25-25-15,-25 25 16,25-25-16,-25 24 0,25 1 15,-25 0 1,0 0-16,25 0 16,-25-1-16,24 1 15,-24 0 1,0 0-16,0 0 16,0-1-16,0 1 15,0 0-15,0 0 16,0 0-16,0-1 15,0 1-15,0 0 0,25 0 16,-25 0-16,0 0 16,0-1-16,0 1 15,0 0-15,0 0 16,0 0 0,0-1-16,0 1 0,0 0 15,0 0-15,0 0 16,0 24-1,0-24 1,0 0 0,0 0-16,0-1 15,25 1 1,-25 0 0,0 0-1,0 0 1,25 24-1,-25-24 1,25 0 15,-25 0-15,24-25 0,1 24-1,0-24 1,-25 25-16,25-25 0,0 0 15,-1 25 1,1-25-16,0 0 16,0 0-16,0 0 15,-25 25-15,25-25 16,-1 0-16,1 0 31,0 0 0,0 0 79,0 0-95</inkml:trace>
  <inkml:trace contextRef="#ctx0" brushRef="#br0" timeOffset="1.0003">7516 15056 0,'-25'0'93,"50"0"-77,0 0 0,-1 0-1,1 0-15,0 0 0,0 0 0,0 0 16,-1-24-1,1 24-15,0 0 16,0-25-16,0 25 16,-1-25-16,1 25 15,-25-25-15,25 0 0,0 1 16,0-1 0,-1 25-16,-24-25 15,25 0-15,0 0 16,-25 1-16,25-1 0,0 25 0,-25-25 15,25 25-15,-25-25 0,24 0 16,-24 1-16,25-1 0,-25 0 16,25 0-16,-25 0 0,25 1 15,-25-1-15,25-25 0,-1 25 16,-24-24 0,25 24-16,0 0 0,-25 0 15,25 0-15,-25 1 0,25 24 16,-1-25-16,-24-25 15,25 50-15,-25-25 0,25 1 16,0-1-16,0 0 16,-1 0-1,1 0 1,0 25 0,-25-24-16,25-1 15,24 0 1,-24 25-1,-25-25-15,25 25 0,-25-25 16,25 25-16,-25-24 0,25 24 0,-1 0 16,1 0-16,0-25 0,0 25 0,0-25 15,-1 25-15,26 0 0,-25 0 0,0 0 16,-1 0-16,26 0 0,0 0 16,-25 0-16,24 0 0,-24 0 0,25 0 0,-1 0 15,-24 0-15,0 0 16,0 0 15,-25 25 0,0 0-31,24 24 16,1-24-16,-25 0 172,0 0-157,-25-25 1,1 0-16,-1 0 16,0-25-1,0 25-15,0 0 32,1 0-17,-1 0-15,0 0 16,0 0-1,0 0 1,1 0-16,-1 0 16,25-25-16,-25 25 15,0 0-15,0 0 0,0 0 16,1 0 0,-1 0-1,0 0-15,0 0 31,0 0-15,1 0 0,-1 0-1,0 25-15,0 0 16,0-25 0,-24 0-16,24 24 0,0-24 15,0 0-15,1 0 16,24 25-16,-25 0 15,0 0 17,0 0-17,0-25-15,25 24 16,-24 1-16,24 0 16,0 0-1,-25-25-15,25 25 16,0-1-16,0 1 15,-25 0 1,0 0 0,25 0-16,0 0 15,0-1-15,0 1 16,0 0 0,0 0-16,-25 0 0,25-1 15,0 1 1,0 0-16,0 0 15,0 0 1,0-1-16,0 1 16,0 0-1,0 0-15,0 0 16,0 24 0,25-49-16,0 25 15,-25 0 1,25 0-1,-25-1-15,25-24 16,-25 25-16,24-25 16,1 0-16,-25 25 0,25-25 15,0 0-15,-25 25 16,25-25-16,-1 25 16,1-25-1,0 24 1,0-24-1,0 0-15,24 25 16,-24-25 0,0 0-16,24 25 0,-24-25 15,0 0 1,0 0 15,0 0-31,-1 0 16,1 0-16,25 0 15,-25 0 1,0 0-16,-1 0 16,1-25-16,0 25 15,0 0-15,0-25 32,-1 1-32,1-1 0,0 0 15,0 0 1,0 0-1,-25 1-15,24 24 16,-24-25-16,25-25 16,0 25-16,0 25 15,-25-49-15,25 24 16,-25 0-16,0 0 0,24 1 16,1-1-16,-25 0 15,0 0-15,0 0 16,0 1-16,0-1 0,0 0 15,0 0 1,0 0-16,0 1 0,0-1 16,0 0-1,0 0-15,0 0 0,0 0 16,0 1 0,0-1-16,0 0 15,0 0 1,0 0-1,-25 25-15,25-24 16,-24-1 0,24 0-1,0 0 32,-25 0-31,0 1 15,0 24 16,25 24 156,-25 1-187,-24 0-16,49 0 15,0 0-15,0 24 16,0-24-16,0 25 16,0-26-16,0 26 15,0-25 1,0 0-16,0 0 0,0-1 15,0 1-15,0 0 16,0 0-16,0 0 16,0 24-16,-25-24 15,25 0 1,0 0-16,0-1 0,0 1 16,0 0-1,0 0-15,0 0 0,0-1 16,0 1-16,0 0 0,0 0 15,0 0-15,0-1 16,0 1-16,0 0 0,0 0 16,0 0-16,0-1 0,0 1 15,0 0 1,0 0-16,0 0 0,0-1 0,0 1 16,0 0-16,0 0 0,0 0 15,0-1-15,0 1 0,0 0 0,0 0 0,0 0 16,0 24-16,0-24 0,0 25 15,0-25-15,0-1 0,0 1 16,0 0-16,0 0 0,0 0 0,0-1 16,0 26-16,0-25 15,0 0-15,0-1 0,0 1 0,0 0 16,0 0-16,0 0 0,0-1 0,0 1 16,0 0-16,0 0 0,0 24 15,0-24-15,0 25 0,0-25 16,0-1-16,0 1 0,0 0 15,0 25-15,0-26 16,0 1-16,0 0 16,0 0-16,0 0 15,0 24 1,0-24-16,-25-25 16,25 25-16,0 0 0,-25 0 15,25-1-15,-24 1 16,-1 0-1,0 0-15,25 0 0,-25-1 16,25 1-16,-25-25 16,25 25-16,-24-25 0,24 25 0,-25-25 15,25 25-15,-25-1 0,0 1 16,0 0-16,0-25 0,25 25 16,-24 0-16,-26-25 15,25 0-15,0 24 0,1-24 0,-1 25 16,-25-25-16,25 0 0,1 0 15,-1 25-15,0-25 0,0 25 0,0 0 16,-24-25-16,24 0 0,0 0 16,-24 0-16,24 0 15,0 0-15,0 0 0,0 0 16,1 0-16,-1 0 16,0 0-16,0 0 0,-24-25 15,24 0 1,0 25-16,-25-50 15,26 50-15,-1-24 16,0-1-16,25 0 16,-25 25-16,0-25 0,0 0 15,25 1 1,-24-1-16,24 0 0,0 0 16,0-24-16,0 24 15,0-25-15,0 25 16,0 1-16,0-1 0,0 0 15,0 0-15,0 0 0,0 1 16,0-26-16,0 25 0,24 0 16,1-24-16,-25 24 15,25 25-15,0-25 0,-25 0 0,25-24 16,0 24-16,-25 0 0,24 25 16,1-25-16,0 0 0,0 1 15,24-1-15,-24 0 0,0 25 16,25-25-16,-26 0 0,1 25 15,0-24-15,0 24 0,-25-25 0,25 0 16,24 25-16,-24-25 0,0 0 0,0 1 16,24-1-16,1 0 0,-25 0 15,-1 25-15,1-25 0,0 1 0,25 24 16,-26-25-16,1 0 0,25 25 0,-25-25 16,-1 25-16,26-25 0,-25 25 15,0-24-15,24 24 0,-24-25 0,0 25 16,0 0-16,0 0 0,-1-25 0,1 0 15,0 25-15,0 0 0,24-25 16,-24 1-16,25-1 16,-25 25-16,24-25 0,-49 0 15,25 25-15,0 0 0,0-25 16,-1 25-16,1 0 0,-25-25 16,25 1-16,0 24 15,0-25-15,-1 25 16,1-25-16,0 0 15,0 25-15,0-25 0,-1 25 16,1-24-16,0 24 0,-25-25 0,25 25 16,0-25-16,-1 25 0,1-25 15,0 25-15,-25-25 0,50 1 0,-25 24 16,-1 0-16,-24-25 0,25 25 0,0 0 16,-25-25-16,50 0 15,-26 25-15,1-25 0,0 1 16,0-1-1,0 25 32,-1 0-15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4:47:32.459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5035 15056 0,'25'0'125,"0"0"-110,25 0-15,-26 0 16,1 0-16,0 0 16,0 0-1,0-24 1,-1-1 0,1 0-1,0 0-15,0 0 16,0 1-1,-1-1-15,1 0 16,0 0 0,0 0-1,0-24-15,-1 24 16,-24 0-16,0 0 16,25 1-16,-25-1 15,25 0-15,-25 0 16,0 0-16,25 1 15,-25-1 1,0 0-16,0 0 0,25-24 16,-25 24-16,24-25 15,-24 25-15,0 0 0,0 1 16,0-1-16,0 0 0,0 0 16,0 0-16,0 1 0,0-1 15,0 0-15,25 0 0,-25 0 16,0 1-16,0-1 15,0 0-15,0 0 0,0 0 16,0 1-16,0-1 16,0 0-1,0 0-15,0 0 16,0 1 15,0-1-15,0 50 124,0-1-124,0 26-16,0-25 16,0 24-1,-25-24-15,25 0 0,0 0 32,0 0-32,0-1 15,0 1-15,0 0 0,0 0 0,0 0 16,0-1-16,0 1 15,0 0-15,0 0 0,0 0 16,0-1-16,0 1 0,0 0 16,0 0-16,0 0 15,0 0-15,0-1 16,0 1-16,0 0 16,0 0-16,0 0 15,0-1-15,0 1 16,0 0-16,0 0 0,0 24 15,0-24-15,0 0 16,0 0-16,0 0 16,0-1-16,0 1 0,0 0 15,0 0-15,0 0 16,0-1-16,0 1 16,0 0-1,0 0 1,0 0-16,0-1 15,0 1 1,0 0 0,0 0-16,0 0 31,0-75 110,0 25-126,0 0-15,0 1 16,0-1-16,0 0 15,0-25-15,0 26 16,0-26-16,0 25 16,0-24-16,0 24 15,0-25-15,0 1 16,0-1-16,0 25 16,0 0-16,0 1 15,0-1-15,0 0 16,0 0-16,0 0 0,0 1 15,0-1-15,0 0 0,25 0 16,-25-25-16,0 26 16,0-1-1,0 0-15,0 0 0,0 0 16,0 1-16,25-1 16,-25 0-16,0 0 15,25 0-15,-25 1 16,0-26-1,25 25 1,-25 0 0,24 25-1,1-24 1,0-1 0,-25 0-1,25 25 1,-25-25-16,25 25 15,0 0-15,-1 0 16,1 0-16,25-25 16,-25 25-1,-1 0 17,1 0-32,0 0 15,0 0 1,24 0-16,-24 0 15,0 0 1,0 0-16,0 0 16,-1 0-16,1 0 15,0 0-15,0 0 16,-25 25-16,25-25 16,-1 25-16,-24 0 15,25-25-15,-25 25 16,25-25-16,-25 24 0,25 1 15,-25 0 1,0 0-16,25 0 16,-25-1-16,24 1 15,-24 0 1,0 0-16,0 0 16,0-1-16,0 1 15,0 0-15,0 0 16,0 0-16,0-1 15,0 1-15,0 0 0,25 0 16,-25 0-16,0 0 16,0-1-16,0 1 15,0 0-15,0 0 16,0 0 0,0-1-16,0 1 0,0 0 15,0 0-15,0 0 16,0 24-1,0-24 1,0 0 0,0 0-16,0-1 15,25 1 1,-25 0 0,0 0-1,0 0 1,25 24-1,-25-24 1,25 0 15,-25 0-15,24-25 0,1 24-1,0-24 1,-25 25-16,25-25 0,0 0 15,-1 25 1,1-25-16,0 0 16,0 0-16,0 0 15,-25 25-15,25-25 16,-1 0-16,1 0 31,0 0 0,0 0 79,0 0-95</inkml:trace>
  <inkml:trace contextRef="#ctx0" brushRef="#br0" timeOffset="1">7516 15056 0,'-25'0'93,"50"0"-77,0 0 0,-1 0-1,1 0-15,0 0 0,0 0 0,0 0 16,-1-24-1,1 24-15,0 0 16,0-25-16,0 25 16,-1-25-16,1 25 15,-25-25-15,25 0 0,0 1 16,0-1 0,-1 25-16,-24-25 15,25 0-15,0 0 16,-25 1-16,25-1 0,0 25 0,-25-25 15,25 25-15,-25-25 0,24 0 16,-24 1-16,25-1 0,-25 0 16,25 0-16,-25 0 0,25 1 15,-25-1-15,25-25 0,-1 25 16,-24-24 0,25 24-16,0 0 0,-25 0 15,25 0-15,-25 1 0,25 24 16,-1-25-16,-24-25 15,25 50-15,-25-25 0,25 1 16,0-1-16,0 0 16,-1 0-1,1 0 1,0 25 0,-25-24-16,25-1 15,24 0 1,-24 25-1,-25-25-15,25 25 0,-25-25 16,25 25-16,-25-24 0,25 24 0,-1 0 16,1 0-16,0-25 0,0 25 0,0-25 15,-1 25-15,26 0 0,-25 0 0,0 0 16,-1 0-16,26 0 0,0 0 16,-25 0-16,24 0 0,-24 0 0,25 0 0,-1 0 15,-24 0-15,0 0 16,0 0 15,-25 25 0,0 0-31,24 24 16,1-24-16,-25 0 172,0 0-157,-25-25 1,1 0-16,-1 0 16,0-25-1,0 25-15,0 0 32,1 0-17,-1 0-15,0 0 16,0 0-1,0 0 1,1 0-16,-1 0 16,25-25-16,-25 25 15,0 0-15,0 0 0,0 0 16,1 0 0,-1 0-1,0 0-15,0 0 31,0 0-15,1 0 0,-1 0-1,0 25-15,0 0 16,0-25 0,-24 0-16,24 24 0,0-24 15,0 0-15,1 0 16,24 25-16,-25 0 15,0 0 17,0 0-17,0-25-15,25 24 16,-24 1-16,24 0 16,0 0-1,-25-25-15,25 25 16,0-1-16,0 1 15,-25 0 1,0 0 0,25 0-16,0 0 15,0-1-15,0 1 16,0 0 0,0 0-16,-25 0 0,25-1 15,0 1 1,0 0-16,0 0 15,0 0 1,0-1-16,0 1 16,0 0-1,0 0-15,0 0 16,0 24 0,25-49-16,0 25 15,-25 0 1,25 0-1,-25-1-15,25-24 16,-25 25-16,24-25 16,1 0-16,-25 25 0,25-25 15,0 0-15,-25 25 16,25-25-16,-1 25 16,1-25-1,0 24 1,0-24-1,0 0-15,24 25 16,-24-25 0,0 0-16,24 25 0,-24-25 15,0 0 1,0 0 15,0 0-31,-1 0 16,1 0-16,25 0 15,-25 0 1,0 0-16,-1 0 16,1-25-16,0 25 15,0 0-15,0-25 32,-1 1-32,1-1 0,0 0 15,0 0 1,0 0-1,-25 1-15,24 24 16,-24-25-16,25-25 16,0 25-16,0 25 15,-25-49-15,25 24 16,-25 0-16,0 0 0,24 1 16,1-1-16,-25 0 15,0 0-15,0 0 16,0 1-16,0-1 0,0 0 15,0 0 1,0 0-16,0 1 0,0-1 16,0 0-1,0 0-15,0 0 0,0 0 16,0 1 0,0-1-16,0 0 15,0 0 1,0 0-1,-25 25-15,25-24 16,-24-1 0,24 0-1,0 0 32,-25 0-31,0 1 15,0 24 16,25 24 156,-25 1-187,-24 0-16,49 0 15,0 0-15,0 24 16,0-24-16,0 25 16,0-26-16,0 26 15,0-25 1,0 0-16,0 0 0,0-1 15,0 1-15,0 0 16,0 0-16,0 0 16,0 24-16,-25-24 15,25 0 1,0 0-16,0-1 0,0 1 16,0 0-1,0 0-15,0 0 0,0-1 16,0 1-16,0 0 0,0 0 15,0 0-15,0-1 16,0 1-16,0 0 0,0 0 16,0 0-16,0-1 0,0 1 15,0 0 1,0 0-16,0 0 0,0-1 0,0 1 16,0 0-16,0 0 0,0 0 15,0-1-15,0 1 0,0 0 0,0 0 0,0 0 16,0 24-16,0-24 0,0 25 15,0-25-15,0-1 0,0 1 16,0 0-16,0 0 0,0 0 0,0-1 16,0 26-16,0-25 15,0 0-15,0-1 0,0 1 0,0 0 16,0 0-16,0 0 0,0-1 0,0 1 16,0 0-16,0 0 0,0 24 15,0-24-15,0 25 0,0-25 16,0-1-16,0 1 0,0 0 15,0 25-15,0-26 16,0 1-16,0 0 16,0 0-16,0 0 15,0 24 1,0-24-16,-25-25 16,25 25-16,0 0 0,-25 0 15,25-1-15,-24 1 16,-1 0-1,0 0-15,25 0 0,-25-1 16,25 1-16,-25-25 16,25 25-16,-24-25 0,24 25 0,-25-25 15,25 25-15,-25-1 0,0 1 16,0 0-16,0-25 0,25 25 16,-24 0-16,-26-25 15,25 0-15,0 24 0,1-24 0,-1 25 16,-25-25-16,25 0 0,1 0 15,-1 25-15,0-25 0,0 25 0,0 0 16,-24-25-16,24 0 0,0 0 16,-24 0-16,24 0 15,0 0-15,0 0 0,0 0 16,1 0-16,-1 0 16,0 0-16,0 0 0,-24-25 15,24 0 1,0 25-16,-25-50 15,26 50-15,-1-24 16,0-1-16,25 0 16,-25 25-16,0-25 0,0 0 15,25 1 1,-24-1-16,24 0 0,0 0 16,0-24-16,0 24 15,0-25-15,0 25 16,0 1-16,0-1 0,0 0 15,0 0-15,0 0 0,0 1 16,0-26-16,0 25 0,24 0 16,1-24-16,-25 24 15,25 25-15,0-25 0,-25 0 0,25-24 16,0 24-16,-25 0 0,24 25 16,1-25-16,0 0 0,0 1 15,24-1-15,-24 0 0,0 25 16,25-25-16,-26 0 0,1 25 15,0-24-15,0 24 0,-25-25 0,25 0 16,24 25-16,-24-25 0,0 0 0,0 1 16,24-1-16,1 0 0,-25 0 15,-1 25-15,1-25 0,0 1 0,25 24 16,-26-25-16,1 0 0,25 25 0,-25-25 16,-1 25-16,26-25 0,-25 25 15,0-24-15,24 24 0,-24-25 0,0 25 16,0 0-16,0 0 0,-1-25 0,1 0 15,0 25-15,0 0 0,24-25 16,-24 1-16,25-1 16,-25 25-16,24-25 0,-49 0 15,25 25-15,0 0 0,0-25 16,-1 25-16,1 0 0,-25-25 16,25 1-16,0 24 15,0-25-15,-1 25 16,1-25-16,0 0 15,0 25-15,0-25 0,-1 25 16,1-24-16,0 24 0,-25-25 0,25 25 16,0-25-16,-1 25 0,1-25 15,0 25-15,-25-25 0,50 1 0,-25 24 16,-1 0-16,-24-25 0,25 25 0,0 0 16,-25-25-16,50 0 15,-26 25-15,1-25 0,0 1 16,0-1-1,0 25 32,-1 0-15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4:49:38.899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11832 6375 0,'25'0'94,"-1"0"-79,26 0 1,0 0-16,-26-25 15,1 25-15,0 0 16,0-25-16,0 0 16,-1 1-16,1 24 15,0-25-15,0 25 16,0-25-16,0 0 16,-1 0-16,1 1 15,-25-1-15,25 0 0,0 0 0,-25 0 16,25 1-16,-25-1 0,24 0 0,1-25 15,0 50-15,-25-24 16,25 24-16,-25-25 0,25-25 16,-1 50-16,-24-25 0,0 0 0,25 1 15,-25-1-15,25 0 16,-25 0-16,25 0 0,-25 1 16,0-1-16,25-25 15,-25 25-15,24 25 16,-24-24-16,0-1 0,0 0 15,25 25-15,-25-25 0,0 0 16,0 1 0,0-1-16,0 0 15,25 0-15,-25 0 16,0 1-16,0-1 16,0 0-16,0 0 15,0 0-15,0 1 16,0-1-1,0 0-15,0 0 16,0 50 156,0 0-156,0 0-16,0-1 0,0 1 15,0 0-15,0 0 0,0 24 16,0-24-16,0 25 15,0-25-15,0-1 16,0 26-16,0-25 16,0 0-16,0-1 15,0 1-15,0 0 16,0 25-16,0-26 16,0 1-16,0 0 15,0 0-15,0 0 16,25-1-16,-25 1 15,0 0-15,0 0 16,0 25 0,0-26-1,25 1 1,-25 0 0,0 0-16,0 0 15,24-25-15,-24 24 16,0 1-16,0 0 0,25 0 15,-25 0 1,25-25-16,0 49 16,0-24-1,-25 0 1,24 0 0,1-1-1,0-24 1,-25 25-16,25-25 15,0 25-15,-25 0 16,49-25-16,-24 0 16,25 25-16,-26-25 15,1 0-15,0 0 0,0 0 16,0 0-16,0 0 16,-1 0-1,1 0 1,0 0 15,0 0-31,0 0 16,-25-25-16,24 25 15,-24-50-15,50 1 16,-50 24-16,25 25 16,-25-25-16,0 0 0,0 0 15,25-24-15,-25-1 16,24 25-16,-24 1 15,25-1-15,-25-25 16,0 25-16,0 1 16,0-1-16,0 0 0,0 0 15,25 0-15,-25 0 16,0 1 0,0-1-16,0 0 0,0 0 15,0 0-15,0 1 0,0-1 16,0 0-1,0 0-15,0 0 16,0 1-16,0-1 16,25 25-16,-25-25 0,0 0 15,0 0-15,0 1 0,0-1 16,0 0-16,0 0 16,0 0-1,25 25-15,-25-24 0,0-1 16,0 0-1,0 0-15,0 0 16,0 1 0,0-1-16,0 0 15,0 0 1,0 0 0,0 1-1,0-1 1,0 50 140,0-1-156,0 1 16,0 0-1,0 0-15,0 0 0,0-1 0,0 1 16,0 0-16,0 0 16,0 0-16,0-1 0,0 1 15,0 0-15,0 0 16,0 0-16,0-1 15,0 1-15,0 0 0,0 0 16,0 0-16,0-1 16,0 1-16,0 0 15,0 0 1,0 0-16,0-1 16,0 1-16,0 0 15,0 0-15,0 0 16,0-1-16,0 1 15,0 0-15,0 0 16,0 0-16,0 0 16,0-1-16,0 1 15,0 0 1,0 0-16,0 0 16,24-1-1,-24 1 1,0 0-1,0 0 17,25-25-32,-25 25 15,25-25 1,-25 24-16,25 1 16,0 0-1,-1 0 1,1 0-1,0-1 17,0-24-17,0 0 1,-1 0 0,1 25-16,0-25 15,0 0-15,0 0 16,-1 0-1,1 0-15,0 0 16,0 0 0,0 0-1,-1 0 1,1 0-16,0 0 16,0 0 15,24 0 0,-49-25-31,25 1 16,0 24-1,0-25 1,0 0 0,0 0-1,-25 0-15,24 25 16,1-24-16,0-1 31,0 0 0,-25 0 1</inkml:trace>
  <inkml:trace contextRef="#ctx0" brushRef="#br0" timeOffset="11861.0111">9500 6375 0,'25'0'94,"0"0"-79,24 0 1,1 0-16,-25 0 0,24 0 0,-24 0 16,0-25-16,49 25 0,-49 0 0,0 0 15,0-25-15,0 25 0,-1-25 0,1 25 16,0 0-16,0-24 0,0-1 16,0 0-16,-1 0 15,1 0-15,0 1 16,0-1-16,0 0 15,-25 0-15,0 0 16,24 1-16,-24-1 0,0 0 16,0 0-16,0 0 0,25-24 0,-25 24 0,25 0 15,-25-25-15,0 26 0,0-1 16,0-25-16,0 25 0,25 1 0,0-26 16,-25 25-16,0-24 0,0 24 0,0-25 15,0 25-15,0 1 0,0-26 0,0 25 16,0-24-16,24 24 0,-24-25 0,0 25 15,25-24-15,-25 24 0,0-25 0,0 26 16,0-1-16,0-25 0,25 25 0,-25 1 16,0-1-16,0 0 0,25 0 0,-25-25 15,0 26-15,0-1 0,0-25 0,0 25 16,0-24-16,0 24 0,0 0 16,0 0-16,0 1 0,0-1 15,0 0-15,0 0 0,0-24 16,0 24-16,0-25 15,0 25-15,0 1 16,0-1-16,25-25 0,-25 25 16,24-24-16,-24 24 15,0 0-15,0 0 0,0 1 16,25-1-16,-25 0 16,0 0-16,25 0 15,-25 1-15,0-1 16,0 0-1,0 0 1,25 25 0,-25-25-16,0 1 15,0-1 1,0 50 156,0-1-172,0 1 15,0 0 1,0 25 0,0-26-16,-25 26 15,25-25 1,0 0-16,0-1 0,0 1 16,0 0-16,0 25 15,0-26-15,0 26 16,0-25-16,0 24 15,0-24-15,0 25 16,0-25 0,0-1-16,25 1 15,-25 25-15,0-25 16,0-1-16,0 1 0,0 0 16,0 0-16,0 0 0,0-1 15,0 1 1,0 0-16,0 0 15,0 0-15,0-1 16,0 1-16,0 0 0,0 0 16,0 0-16,0 0 15,0-1-15,0 26 16,0-25-16,0 0 16,0-1-16,0 1 0,0 0 15,0 0-15,0 0 16,0-1-16,0 1 0,-25 0 15,25 0-15,0 0 16,-25-25-16,25 24 16,0 1-16,0 0 0,0 0 15,0 0-15,0-1 16,0 1-16,0 0 16,0 0-16,0 24 15,0-24 1,0 0-16,0 0 15,0 0-15,0-1 16,0 1-16,0 0 16,0 0-16,0 0 15,0-1 1,0 1-16,0 0 0,0 0 16,0 0-1,0 0-15,0-1 0,0 1 16,0 0-1,0 0-15,0 0 16,0-1 0,0 26-1,0-25-15,25 0 16,-25 24-16,0-24 16,25-25-16,0 25 15,-25 0-15,0-1 16,24-24-16,-24 25 15,25 0 17,0 0-1,0 0-31,0-25 16,-25 24-1,24-24 1,1 0-16,0 25 0,0-25 15,24 25 1,-24-25 15,0 0 1,0 0-32,0 0 0,-1 0 15,1 0 1,0-25-16,0 25 15,-25-25-15,25 25 16,-1-24 0,26-1-1,-50 0-15,25 25 16,-25-25 0,25 25-1,0-25 1,-1 1-1,-24-1 1,25 25 0,-25-25 15,25 25-31,-25-25 16,25 25 15,-25-25-16,0 1-15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4:50:19.090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8806 12254 0,'-25'24'47,"50"-24"-15,-1 0-17,1-24-15,0 24 16,0-25-16,0 25 15,-1 0 1,1-25-16,0 0 0,0 25 16,-25-25-1,25 25-15,0-25 0,-1 1 16,1-1-16,0 25 0,-25-25 16,25 25-16,-25-50 0,25 50 15,-25-24-15,24-1 0,1 0 0,0 0 16,-25 0-16,25 1 0,-25-1 15,25-25-15,-25 25 16,0 1-16,24-1 0,1-25 16,-25 25-16,25 1 0,0-26 15,-25 25-15,0 0 16,0 1-16,25-1 0,-25 0 16,0 0-16,24-24 0,-24 24 15,25-25-15,-25 25 0,25 1 16,0-26-16,-25 25 0,0 0 15,25 0-15,-25 1 0,24-1 0,-24-25 16,0 25-16,0 1 0,0-1 16,0 0-16,25 0 0,-25-24 0,0 24 15,0 0-15,25-25 0,-25 26 0,0-1 16,0 0-16,0 0 0,0 0 0,0 1 16,25-26-16,-25 25 15,0 0-15,0 1 0,25-26 16,-25 25-16,0 0 15,0 1-15,0-1 0,0-25 0,0 25 16,0 1-16,0-26 0,0 25 16,0-24-16,0 24 15,0 0-15,0 0 16,0 0-16,0 0 0,0 1 16,0-1-16,0 0 0,0 0 15,0 0-15,0 1 16,0-1-16,0 0 15,0 0 1,0 0-16,0 1 31,0-1-31,0 0 47,0 0-47,0 0 16,0 1 15,0-1 157,0 0-157,24 0 0,-24 50 344,0 0-375,0 0 16,0 24-16,0-24 15,0 0 1,0 0-16,0-1 0,0 1 0,0 0 16,0 0-1,0 0-15,0-1 0,0 1 16,0 0-16,0 0 0,0 0 15,0 24-15,0-24 16,0 0-16,0 0 16,0 0-16,0-1 15,0 26-15,0-25 16,0 24 0,0-24-16,0 0 15,0 0-15,0 0 0,0 24 16,0-24-16,0 25 15,0-26-15,0 1 16,0 0-16,0 0 0,0 0 16,0-1-16,0 1 15,0 0-15,0 0 16,0 0-16,0-1 16,0 1-16,0 0 15,0 0-15,0 0 16,0-1-16,0 1 0,0 0 15,0 0-15,0 0 16,0-1-16,0 1 0,0 0 0,0 0 16,0 0-16,0-1 0,0 26 15,0-25-15,0 0 16,0 0-16,0-1 16,0 1-16,0 0 15,0 0-15,0 0 16,0-1-16,0 1 15,0 0 1,0 0 0,0 0-16,0-1 15,0 1 1,0 0-16,0 0 16,0 0-16,0-1 15,0 1 1,0 0-16,0 0 15,0 0-15,0-1 16,0 26 0,25-25-16,-25 0 15,0-1 1,0 1 0,0 0-16,0 0 15,0 0-15,0-1 31,0 1-15,25 0 0,-25 0-1,0 0 1,0-1 0,0 1-1,0 0 1,0 0 15,0 0 63,0 0-79,0-1 48,0-48 140,0-1-203,0 0 16,0 0-16,0 0 15,0 0 1,0-24-16,0 24 16,0-25-16,0 26 15,0-1 1,25 0-16,-25 0 0,0 0 15,0 1-15,0-1 16,0 0 0,25 25-16,-25-25 0,0 0 15,0 1-15,24-1 16,-24 0 0,0 0-16,0 0 15,0 1-15,0-26 16,0 25-16,0 0 31,0 1-15,0-1-1,0 0-15,0 0 16,25 0 0,-25 1-16,0-1 15,0 0-15,0 0 16,0 0-1,0 1-15,0-1 16,25 0-16,-25 0 16,25 25-1,-25-25-15,25 25 32,-25-25-17,0 1-15,24 24 16,-24-25-1,25 25-15,0-25 16,0 25 0,-25-25-1,25 0-15,0 25 16,-1-24-16,1 24 16,0 0-1,0 0 1,-25-25-16,25 0 15,24 25 1,-24 0 15,0-25-15,0 25 0,-1 0 15,1 0 16,0 0-32,0 0 1,0 0-16,-1 25 31,1 0-15,0 0-1,-25 24-15,25-49 16,-25 25-16,0 0 16,0 0-16,0-1 15,0 1 1,0 0-16,0 0 16,0 0-16,25 0 15,-25-1-15,0 1 16,0 0-16,0 0 15,0 0 1,0-1-16,0 1 16,0 0-1,0 25 1,-25-26 15,0 1-31,0-25 16,0 0-1,1 25-15,-1-25 16,0 0 0,0 25-16,0-25 15,1 0-15,-26 0 16,25 0-16,0 0 16,1 0-16,-1 0 15,0 0-15,0 0 16,0 0-16,1 0 15,-1 0-15,0 0 16,0 0-16,0 0 16,0 0-16,1 0 15,-1 0-15,0 0 16,0 0 62,75 25 78,-25-1-140,24 1 0,1-25-16,-25 25 0,24 0 15,-24-25-15,0 25 16,0-25-16,0 24 15,-1 1-15,1 0 16,0 0 0,0 0-1,0-25-15,-25 24 16,24-24 0,-24 25-1,25-25-15,-25 25 0,0 0 16,25-25-16,0 25 15,-25 24-15,25-49 16,-25 25 0,24 0-16,1 0 15,0-1 1,-25 1 0,0 0-1,25-25 1,0 25-1,-25 0 1,24-25-16,-24 25 16,25-25-1,-25 24 1,25 1-16,0-25 16,0 25-16,-1-25 15,-24 25-15,25-25 16,0 0-1,0 0-15,0 0 16,-1 0-16,1 0 16,0 0-1,0 0 1,0 0 0,-1 0-1,1 0 1,0 0-1,-25-25 1,25 25 0,-25-25-1,25 0-15,-1 25 16,-24-24 0,0-1 124,25 25-124</inkml:trace>
  <inkml:trace contextRef="#ctx0" brushRef="#br0" timeOffset="592.578">12105 12204 0,'24'0'0,"-48"0"0,48 25 125,-48-25-125,-1 0 16,0 0-16</inkml:trace>
  <inkml:trace contextRef="#ctx0" brushRef="#br0" timeOffset="2954.2446">11981 12328 0,'24'0'125,"1"0"-110,-25-25-15,25 25 16,-25-25-16,25 25 15,-25-24 1,25 24-16,-1-25 16,1 0 15,-25 0-15,0 0-16,25 0 15,-25 1 1,0-1-1,0 0 1,0 0-16,0 0 16,0-24-16,0 24 15,0 0-15,0 0 16,0-24-16,0-1 16,0 25-16,25 25 0,-25-24 15,25-26-15,-25 25 16,0 0-16,0 1 15,0-1-15,25-25 16,-25 25 0,0 1-16,0-1 15,0 0-15,0 0 0,0 0 16,24 1-16,-24-1 16,25 25-16,-25-25 0,0 0 15,0 0 1,25 1-16,-25-1 15,0 0-15,0 0 16,0 0 0,0-24-16,0 24 15,0 0 1,0 0-16,0 0 16,0 1-16,0 48 187,0 1-171,0 0-16,0 0 15,0 0-15,0-1 0,0 1 16,0 0-16,0 0 16,0 0-16,0 0 0,0-1 15,0 1-15,0 0 0,0 0 16,0 0-16,0-1 0,0 26 15,0-25-15,0 24 16,0-24 0,0 0-16,0 0 15,0 0-15,0 24 0,0-24 16,0 0-16,0 0 0,0-1 16,0 1-16,0 0 15,0 0-15,0 0 16,0-1-1,0 1-15,0 0 16,0 0-16,0 0 16,0-1-1,0 1 1,0 0-16,0 0 16,0 24-16,0-24 15,0 25 1,0-25 15,0 0-15,0-1-1,0 1-15,0 0 16,25 0 0,0 0-1,-1-1 1,1 1-1,0-25 1,0 0 0,0 0-16,-25 25 15,24-25 1,1 0-16,0 0 16,0 0-1,0 0-15,-1 0 16,1 0-16,0 0 15,0 0 1,0-25 0,-1 0-1,-24 1-15,25 24 16,-25-25-16,25 25 0,-25-25 16,0 0-1,25 0-15,0 1 16,-25-1 31,0 0-16,24 0-15</inkml:trace>
  <inkml:trace contextRef="#ctx0" brushRef="#br0" timeOffset="4197.5289">12328 10319 0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4:47:46.413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5035 15056 0,'25'0'125,"0"0"-110,25 0-15,-26 0 16,1 0-16,0 0 16,0 0-1,0-24 1,-1-1 0,1 0-1,0 0-15,0 0 16,0 1-1,-1-1-15,1 0 16,0 0 0,0 0-1,0-24-15,-1 24 16,-24 0-16,0 0 16,25 1-16,-25-1 15,25 0-15,-25 0 16,0 0-16,25 1 15,-25-1 1,0 0-16,0 0 0,25-24 16,-25 24-16,24-25 15,-24 25-15,0 0 0,0 1 16,0-1-16,0 0 0,0 0 16,0 0-16,0 1 0,0-1 15,0 0-15,25 0 0,-25 0 16,0 1-16,0-1 15,0 0-15,0 0 0,0 0 16,0 1-16,0-1 16,0 0-1,0 0-15,0 0 16,0 1 15,0-1-15,0 50 124,0-1-124,0 26-16,0-25 16,0 24-1,-25-24-15,25 0 0,0 0 32,0 0-32,0-1 15,0 1-15,0 0 0,0 0 0,0 0 16,0-1-16,0 1 15,0 0-15,0 0 0,0 0 16,0-1-16,0 1 0,0 0 16,0 0-16,0 0 15,0 0-15,0-1 16,0 1-16,0 0 16,0 0-16,0 0 15,0-1-15,0 1 16,0 0-16,0 0 0,0 24 15,0-24-15,0 0 16,0 0-16,0 0 16,0-1-16,0 1 0,0 0 15,0 0-15,0 0 16,0-1-16,0 1 16,0 0-1,0 0 1,0 0-16,0-1 15,0 1 1,0 0 0,0 0-16,0 0 31,0-75 110,0 25-126,0 0-15,0 1 16,0-1-16,0 0 15,0-25-15,0 26 16,0-26-16,0 25 16,0-24-16,0 24 15,0-25-15,0 1 16,0-1-16,0 25 16,0 0-16,0 1 15,0-1-15,0 0 16,0 0-16,0 0 0,0 1 15,0-1-15,0 0 0,25 0 16,-25-25-16,0 26 16,0-1-1,0 0-15,0 0 0,0 0 16,0 1-16,25-1 16,-25 0-16,0 0 15,25 0-15,-25 1 16,0-26-1,25 25 1,-25 0 0,24 25-1,1-24 1,0-1 0,-25 0-1,25 25 1,-25-25-16,25 25 15,0 0-15,-1 0 16,1 0-16,25-25 16,-25 25-1,-1 0 17,1 0-32,0 0 15,0 0 1,24 0-16,-24 0 15,0 0 1,0 0-16,0 0 16,-1 0-16,1 0 15,0 0-15,0 0 16,-25 25-16,25-25 16,-1 25-16,-24 0 15,25-25-15,-25 25 16,25-25-16,-25 24 0,25 1 15,-25 0 1,0 0-16,25 0 16,-25-1-16,24 1 15,-24 0 1,0 0-16,0 0 16,0-1-16,0 1 15,0 0-15,0 0 16,0 0-16,0-1 15,0 1-15,0 0 0,25 0 16,-25 0-16,0 0 16,0-1-16,0 1 15,0 0-15,0 0 16,0 0 0,0-1-16,0 1 0,0 0 15,0 0-15,0 0 16,0 24-1,0-24 1,0 0 0,0 0-16,0-1 15,25 1 1,-25 0 0,0 0-1,0 0 1,25 24-1,-25-24 1,25 0 15,-25 0-15,24-25 0,1 24-1,0-24 1,-25 25-16,25-25 0,0 0 15,-1 25 1,1-25-16,0 0 16,0 0-16,0 0 15,-25 25-15,25-25 16,-1 0-16,1 0 31,0 0 0,0 0 79,0 0-95</inkml:trace>
  <inkml:trace contextRef="#ctx0" brushRef="#br0" timeOffset="1">7516 15056 0,'-25'0'93,"50"0"-77,0 0 0,-1 0-1,1 0-15,0 0 0,0 0 0,0 0 16,-1-24-1,1 24-15,0 0 16,0-25-16,0 25 16,-1-25-16,1 25 15,-25-25-15,25 0 0,0 1 16,0-1 0,-1 25-16,-24-25 15,25 0-15,0 0 16,-25 1-16,25-1 0,0 25 0,-25-25 15,25 25-15,-25-25 0,24 0 16,-24 1-16,25-1 0,-25 0 16,25 0-16,-25 0 0,25 1 15,-25-1-15,25-25 0,-1 25 16,-24-24 0,25 24-16,0 0 0,-25 0 15,25 0-15,-25 1 0,25 24 16,-1-25-16,-24-25 15,25 50-15,-25-25 0,25 1 16,0-1-16,0 0 16,-1 0-1,1 0 1,0 25 0,-25-24-16,25-1 15,24 0 1,-24 25-1,-25-25-15,25 25 0,-25-25 16,25 25-16,-25-24 0,25 24 0,-1 0 16,1 0-16,0-25 0,0 25 0,0-25 15,-1 25-15,26 0 0,-25 0 0,0 0 16,-1 0-16,26 0 0,0 0 16,-25 0-16,24 0 0,-24 0 0,25 0 0,-1 0 15,-24 0-15,0 0 16,0 0 15,-25 25 0,0 0-31,24 24 16,1-24-16,-25 0 172,0 0-157,-25-25 1,1 0-16,-1 0 16,0-25-1,0 25-15,0 0 32,1 0-17,-1 0-15,0 0 16,0 0-1,0 0 1,1 0-16,-1 0 16,25-25-16,-25 25 15,0 0-15,0 0 0,0 0 16,1 0 0,-1 0-1,0 0-15,0 0 31,0 0-15,1 0 0,-1 0-1,0 25-15,0 0 16,0-25 0,-24 0-16,24 24 0,0-24 15,0 0-15,1 0 16,24 25-16,-25 0 15,0 0 17,0 0-17,0-25-15,25 24 16,-24 1-16,24 0 16,0 0-1,-25-25-15,25 25 16,0-1-16,0 1 15,-25 0 1,0 0 0,25 0-16,0 0 15,0-1-15,0 1 16,0 0 0,0 0-16,-25 0 0,25-1 15,0 1 1,0 0-16,0 0 15,0 0 1,0-1-16,0 1 16,0 0-1,0 0-15,0 0 16,0 24 0,25-49-16,0 25 15,-25 0 1,25 0-1,-25-1-15,25-24 16,-25 25-16,24-25 16,1 0-16,-25 25 0,25-25 15,0 0-15,-25 25 16,25-25-16,-1 25 16,1-25-1,0 24 1,0-24-1,0 0-15,24 25 16,-24-25 0,0 0-16,24 25 0,-24-25 15,0 0 1,0 0 15,0 0-31,-1 0 16,1 0-16,25 0 15,-25 0 1,0 0-16,-1 0 16,1-25-16,0 25 15,0 0-15,0-25 32,-1 1-32,1-1 0,0 0 15,0 0 1,0 0-1,-25 1-15,24 24 16,-24-25-16,25-25 16,0 25-16,0 25 15,-25-49-15,25 24 16,-25 0-16,0 0 0,24 1 16,1-1-16,-25 0 15,0 0-15,0 0 16,0 1-16,0-1 0,0 0 15,0 0 1,0 0-16,0 1 0,0-1 16,0 0-1,0 0-15,0 0 0,0 0 16,0 1 0,0-1-16,0 0 15,0 0 1,0 0-1,-25 25-15,25-24 16,-24-1 0,24 0-1,0 0 32,-25 0-31,0 1 15,0 24 16,25 24 156,-25 1-187,-24 0-16,49 0 15,0 0-15,0 24 16,0-24-16,0 25 16,0-26-16,0 26 15,0-25 1,0 0-16,0 0 0,0-1 15,0 1-15,0 0 16,0 0-16,0 0 16,0 24-16,-25-24 15,25 0 1,0 0-16,0-1 0,0 1 16,0 0-1,0 0-15,0 0 0,0-1 16,0 1-16,0 0 0,0 0 15,0 0-15,0-1 16,0 1-16,0 0 0,0 0 16,0 0-16,0-1 0,0 1 15,0 0 1,0 0-16,0 0 0,0-1 0,0 1 16,0 0-16,0 0 0,0 0 15,0-1-15,0 1 0,0 0 0,0 0 0,0 0 16,0 24-16,0-24 0,0 25 15,0-25-15,0-1 0,0 1 16,0 0-16,0 0 0,0 0 0,0-1 16,0 26-16,0-25 15,0 0-15,0-1 0,0 1 0,0 0 16,0 0-16,0 0 0,0-1 0,0 1 16,0 0-16,0 0 0,0 24 15,0-24-15,0 25 0,0-25 16,0-1-16,0 1 0,0 0 15,0 25-15,0-26 16,0 1-16,0 0 16,0 0-16,0 0 15,0 24 1,0-24-16,-25-25 16,25 25-16,0 0 0,-25 0 15,25-1-15,-24 1 16,-1 0-1,0 0-15,25 0 0,-25-1 16,25 1-16,-25-25 16,25 25-16,-24-25 0,24 25 0,-25-25 15,25 25-15,-25-1 0,0 1 16,0 0-16,0-25 0,25 25 16,-24 0-16,-26-25 15,25 0-15,0 24 0,1-24 0,-1 25 16,-25-25-16,25 0 0,1 0 15,-1 25-15,0-25 0,0 25 0,0 0 16,-24-25-16,24 0 0,0 0 16,-24 0-16,24 0 15,0 0-15,0 0 0,0 0 16,1 0-16,-1 0 16,0 0-16,0 0 0,-24-25 15,24 0 1,0 25-16,-25-50 15,26 50-15,-1-24 16,0-1-16,25 0 16,-25 25-16,0-25 0,0 0 15,25 1 1,-24-1-16,24 0 0,0 0 16,0-24-16,0 24 15,0-25-15,0 25 16,0 1-16,0-1 0,0 0 15,0 0-15,0 0 0,0 1 16,0-26-16,0 25 0,24 0 16,1-24-16,-25 24 15,25 25-15,0-25 0,-25 0 0,25-24 16,0 24-16,-25 0 0,24 25 16,1-25-16,0 0 0,0 1 15,24-1-15,-24 0 0,0 25 16,25-25-16,-26 0 0,1 25 15,0-24-15,0 24 0,-25-25 0,25 0 16,24 25-16,-24-25 0,0 0 0,0 1 16,24-1-16,1 0 0,-25 0 15,-1 25-15,1-25 0,0 1 0,25 24 16,-26-25-16,1 0 0,25 25 0,-25-25 16,-1 25-16,26-25 0,-25 25 15,0-24-15,24 24 0,-24-25 0,0 25 16,0 0-16,0 0 0,-1-25 0,1 0 15,0 25-15,0 0 0,24-25 16,-24 1-16,25-1 16,-25 25-16,24-25 0,-49 0 15,25 25-15,0 0 0,0-25 16,-1 25-16,1 0 0,-25-25 16,25 1-16,0 24 15,0-25-15,-1 25 16,1-25-16,0 0 15,0 25-15,0-25 0,-1 25 16,1-24-16,0 24 0,-25-25 0,25 25 16,0-25-16,-1 25 0,1-25 15,0 25-15,-25-25 0,50 1 0,-25 24 16,-1 0-16,-24-25 0,25 25 0,0 0 16,-25-25-16,50 0 15,-26 25-15,1-25 0,0 1 16,0-1-1,0 25 32,-1 0-15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4:47:52.965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5035 15056 0,'25'0'125,"0"0"-110,25 0-15,-26 0 16,1 0-16,0 0 16,0 0-1,0-24 1,-1-1 0,1 0-1,0 0-15,0 0 16,0 1-1,-1-1-15,1 0 16,0 0 0,0 0-1,0-24-15,-1 24 16,-24 0-16,0 0 16,25 1-16,-25-1 15,25 0-15,-25 0 16,0 0-16,25 1 15,-25-1 1,0 0-16,0 0 0,25-24 16,-25 24-16,24-25 15,-24 25-15,0 0 0,0 1 16,0-1-16,0 0 0,0 0 16,0 0-16,0 1 0,0-1 15,0 0-15,25 0 0,-25 0 16,0 1-16,0-1 15,0 0-15,0 0 0,0 0 16,0 1-16,0-1 16,0 0-1,0 0-15,0 0 16,0 1 15,0-1-15,0 50 124,0-1-124,0 26-16,0-25 16,0 24-1,-25-24-15,25 0 0,0 0 32,0 0-32,0-1 15,0 1-15,0 0 0,0 0 0,0 0 16,0-1-16,0 1 15,0 0-15,0 0 0,0 0 16,0-1-16,0 1 0,0 0 16,0 0-16,0 0 15,0 0-15,0-1 16,0 1-16,0 0 16,0 0-16,0 0 15,0-1-15,0 1 16,0 0-16,0 0 0,0 24 15,0-24-15,0 0 16,0 0-16,0 0 16,0-1-16,0 1 0,0 0 15,0 0-15,0 0 16,0-1-16,0 1 16,0 0-1,0 0 1,0 0-16,0-1 15,0 1 1,0 0 0,0 0-16,0 0 31,0-75 110,0 25-126,0 0-15,0 1 16,0-1-16,0 0 15,0-25-15,0 26 16,0-26-16,0 25 16,0-24-16,0 24 15,0-25-15,0 1 16,0-1-16,0 25 16,0 0-16,0 1 15,0-1-15,0 0 16,0 0-16,0 0 0,0 1 15,0-1-15,0 0 0,25 0 16,-25-25-16,0 26 16,0-1-1,0 0-15,0 0 0,0 0 16,0 1-16,25-1 16,-25 0-16,0 0 15,25 0-15,-25 1 16,0-26-1,25 25 1,-25 0 0,24 25-1,1-24 1,0-1 0,-25 0-1,25 25 1,-25-25-16,25 25 15,0 0-15,-1 0 16,1 0-16,25-25 16,-25 25-1,-1 0 17,1 0-32,0 0 15,0 0 1,24 0-16,-24 0 15,0 0 1,0 0-16,0 0 16,-1 0-16,1 0 15,0 0-15,0 0 16,-25 25-16,25-25 16,-1 25-16,-24 0 15,25-25-15,-25 25 16,25-25-16,-25 24 0,25 1 15,-25 0 1,0 0-16,25 0 16,-25-1-16,24 1 15,-24 0 1,0 0-16,0 0 16,0-1-16,0 1 15,0 0-15,0 0 16,0 0-16,0-1 15,0 1-15,0 0 0,25 0 16,-25 0-16,0 0 16,0-1-16,0 1 15,0 0-15,0 0 16,0 0 0,0-1-16,0 1 0,0 0 15,0 0-15,0 0 16,0 24-1,0-24 1,0 0 0,0 0-16,0-1 15,25 1 1,-25 0 0,0 0-1,0 0 1,25 24-1,-25-24 1,25 0 15,-25 0-15,24-25 0,1 24-1,0-24 1,-25 25-16,25-25 0,0 0 15,-1 25 1,1-25-16,0 0 16,0 0-16,0 0 15,-25 25-15,25-25 16,-1 0-16,1 0 31,0 0 0,0 0 79,0 0-95</inkml:trace>
  <inkml:trace contextRef="#ctx0" brushRef="#br0" timeOffset="1">7516 15056 0,'-25'0'93,"50"0"-77,0 0 0,-1 0-1,1 0-15,0 0 0,0 0 0,0 0 16,-1-24-1,1 24-15,0 0 16,0-25-16,0 25 16,-1-25-16,1 25 15,-25-25-15,25 0 0,0 1 16,0-1 0,-1 25-16,-24-25 15,25 0-15,0 0 16,-25 1-16,25-1 0,0 25 0,-25-25 15,25 25-15,-25-25 0,24 0 16,-24 1-16,25-1 0,-25 0 16,25 0-16,-25 0 0,25 1 15,-25-1-15,25-25 0,-1 25 16,-24-24 0,25 24-16,0 0 0,-25 0 15,25 0-15,-25 1 0,25 24 16,-1-25-16,-24-25 15,25 50-15,-25-25 0,25 1 16,0-1-16,0 0 16,-1 0-1,1 0 1,0 25 0,-25-24-16,25-1 15,24 0 1,-24 25-1,-25-25-15,25 25 0,-25-25 16,25 25-16,-25-24 0,25 24 0,-1 0 16,1 0-16,0-25 0,0 25 0,0-25 15,-1 25-15,26 0 0,-25 0 0,0 0 16,-1 0-16,26 0 0,0 0 16,-25 0-16,24 0 0,-24 0 0,25 0 0,-1 0 15,-24 0-15,0 0 16,0 0 15,-25 25 0,0 0-31,24 24 16,1-24-16,-25 0 172,0 0-157,-25-25 1,1 0-16,-1 0 16,0-25-1,0 25-15,0 0 32,1 0-17,-1 0-15,0 0 16,0 0-1,0 0 1,1 0-16,-1 0 16,25-25-16,-25 25 15,0 0-15,0 0 0,0 0 16,1 0 0,-1 0-1,0 0-15,0 0 31,0 0-15,1 0 0,-1 0-1,0 25-15,0 0 16,0-25 0,-24 0-16,24 24 0,0-24 15,0 0-15,1 0 16,24 25-16,-25 0 15,0 0 17,0 0-17,0-25-15,25 24 16,-24 1-16,24 0 16,0 0-1,-25-25-15,25 25 16,0-1-16,0 1 15,-25 0 1,0 0 0,25 0-16,0 0 15,0-1-15,0 1 16,0 0 0,0 0-16,-25 0 0,25-1 15,0 1 1,0 0-16,0 0 15,0 0 1,0-1-16,0 1 16,0 0-1,0 0-15,0 0 16,0 24 0,25-49-16,0 25 15,-25 0 1,25 0-1,-25-1-15,25-24 16,-25 25-16,24-25 16,1 0-16,-25 25 0,25-25 15,0 0-15,-25 25 16,25-25-16,-1 25 16,1-25-1,0 24 1,0-24-1,0 0-15,24 25 16,-24-25 0,0 0-16,24 25 0,-24-25 15,0 0 1,0 0 15,0 0-31,-1 0 16,1 0-16,25 0 15,-25 0 1,0 0-16,-1 0 16,1-25-16,0 25 15,0 0-15,0-25 32,-1 1-32,1-1 0,0 0 15,0 0 1,0 0-1,-25 1-15,24 24 16,-24-25-16,25-25 16,0 25-16,0 25 15,-25-49-15,25 24 16,-25 0-16,0 0 0,24 1 16,1-1-16,-25 0 15,0 0-15,0 0 16,0 1-16,0-1 0,0 0 15,0 0 1,0 0-16,0 1 0,0-1 16,0 0-1,0 0-15,0 0 0,0 0 16,0 1 0,0-1-16,0 0 15,0 0 1,0 0-1,-25 25-15,25-24 16,-24-1 0,24 0-1,0 0 32,-25 0-31,0 1 15,0 24 16,25 24 156,-25 1-187,-24 0-16,49 0 15,0 0-15,0 24 16,0-24-16,0 25 16,0-26-16,0 26 15,0-25 1,0 0-16,0 0 0,0-1 15,0 1-15,0 0 16,0 0-16,0 0 16,0 24-16,-25-24 15,25 0 1,0 0-16,0-1 0,0 1 16,0 0-1,0 0-15,0 0 0,0-1 16,0 1-16,0 0 0,0 0 15,0 0-15,0-1 16,0 1-16,0 0 0,0 0 16,0 0-16,0-1 0,0 1 15,0 0 1,0 0-16,0 0 0,0-1 0,0 1 16,0 0-16,0 0 0,0 0 15,0-1-15,0 1 0,0 0 0,0 0 0,0 0 16,0 24-16,0-24 0,0 25 15,0-25-15,0-1 0,0 1 16,0 0-16,0 0 0,0 0 0,0-1 16,0 26-16,0-25 15,0 0-15,0-1 0,0 1 0,0 0 16,0 0-16,0 0 0,0-1 0,0 1 16,0 0-16,0 0 0,0 24 15,0-24-15,0 25 0,0-25 16,0-1-16,0 1 0,0 0 15,0 25-15,0-26 16,0 1-16,0 0 16,0 0-16,0 0 15,0 24 1,0-24-16,-25-25 16,25 25-16,0 0 0,-25 0 15,25-1-15,-24 1 16,-1 0-1,0 0-15,25 0 0,-25-1 16,25 1-16,-25-25 16,25 25-16,-24-25 0,24 25 0,-25-25 15,25 25-15,-25-1 0,0 1 16,0 0-16,0-25 0,25 25 16,-24 0-16,-26-25 15,25 0-15,0 24 0,1-24 0,-1 25 16,-25-25-16,25 0 0,1 0 15,-1 25-15,0-25 0,0 25 0,0 0 16,-24-25-16,24 0 0,0 0 16,-24 0-16,24 0 15,0 0-15,0 0 0,0 0 16,1 0-16,-1 0 16,0 0-16,0 0 0,-24-25 15,24 0 1,0 25-16,-25-50 15,26 50-15,-1-24 16,0-1-16,25 0 16,-25 25-16,0-25 0,0 0 15,25 1 1,-24-1-16,24 0 0,0 0 16,0-24-16,0 24 15,0-25-15,0 25 16,0 1-16,0-1 0,0 0 15,0 0-15,0 0 0,0 1 16,0-26-16,0 25 0,24 0 16,1-24-16,-25 24 15,25 25-15,0-25 0,-25 0 0,25-24 16,0 24-16,-25 0 0,24 25 16,1-25-16,0 0 0,0 1 15,24-1-15,-24 0 0,0 25 16,25-25-16,-26 0 0,1 25 15,0-24-15,0 24 0,-25-25 0,25 0 16,24 25-16,-24-25 0,0 0 0,0 1 16,24-1-16,1 0 0,-25 0 15,-1 25-15,1-25 0,0 1 0,25 24 16,-26-25-16,1 0 0,25 25 0,-25-25 16,-1 25-16,26-25 0,-25 25 15,0-24-15,24 24 0,-24-25 0,0 25 16,0 0-16,0 0 0,-1-25 0,1 0 15,0 25-15,0 0 0,24-25 16,-24 1-16,25-1 16,-25 25-16,24-25 0,-49 0 15,25 25-15,0 0 0,0-25 16,-1 25-16,1 0 0,-25-25 16,25 1-16,0 24 15,0-25-15,-1 25 16,1-25-16,0 0 15,0 25-15,0-25 0,-1 25 16,1-24-16,0 24 0,-25-25 0,25 25 16,0-25-16,-1 25 0,1-25 15,0 25-15,-25-25 0,50 1 0,-25 24 16,-1 0-16,-24-25 0,25 25 0,0 0 16,-25-25-16,50 0 15,-26 25-15,1-25 0,0 1 16,0-1-1,0 25 32,-1 0-15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4:51:16.958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7516 6350 0,'25'0'94,"24"0"-78,1 0-1,24 0-15,-24 0 16,-1 0-16,-24 0 0,0 0 0,0 0 15,0 0-15,-1 0 0,1 0 16,0-25-16,0 25 16,0 0-16,0-25 0,-25 1 15,24 24-15,-24-25 16,25 0-16,0 0 0,-25 0 16,25-24-16,0 49 15,-25-25-15,24 25 0,-24-25 0,25-24 16,0 49-16,-25-25 0,0 0 15,25-25-15,0 26 0,-25-1 16,0 0-16,24 25 0,-24-25 16,25-25-16,-25 26 0,25-1 0,-25 0 0,25 0 15,-25 0-15,0 1 0,25-1 0,-1-25 16,1 25-16,-25 1 0,25-26 16,-25 25-16,25 0 0,0 1 15,-25-26-15,24 50 0,26-74 16,-50 49-16,0 0 0,25 0 15,0 25-15,-25-25 0,24 1 16,1-1-16,-25 0 0,25 0 16,0 25-16,0-25 0,24 1 15,-24-1-15,0 25 16,24-50-16,-24 50 16,0 0-16,0 0 0,0-25 0,0 25 15,24 0 1,-24-24-16,0-1 15,0 25-15,-1 0 16,1 0-16,0 0 16,0 0-16,0 0 15,-1 0-15,1 0 0,0 0 0,25 0 16,-26 0-16,51 0 16,-50 25-1,-1-1 1,1-24-16,-25 25 15,-25-50 142,1 1-110,-1-1-16,0 25-16,0 0-15,0 0 16,1 0-16,-1-25 16,0 25-16,0 0 15,25-25 1,-25 25 0,1 0-16,-1 0 0,0-25 15,0 25 1,0 0-1,1 0 17,-1 0-17,0 0 1,0 0 0,0 0-16,1 0 31,-1 0-16,0 0 1,0 0 0,25 25-1,-25-25 1,0 0 0,25 25-1,-24-25 1,-1 25-1,0 0 17,25-1-17,-25-24-15,0 0 16,1 25 0,-1 0-1,0 0 1,25 0-1,-25-25-15,0 24 16,25 1 0,-24 0-1,24 0 1,0 0 0,0-1-1,-25-24 1,25 25-1,0 0-15,0 0 16,0 0 0,0-1-1,0 1-15,0 0 0,0 0 16,25-25 0,-25 25-16,24-1 15,1-24-15,-25 25 0,25-25 16,0 0-16,0 25 0,-1-25 15,1 0-15,0 0 16,0 25-16,0-25 16,-1 25-1,1-25-15,0 0 16,0 0 0,0 0-16,0 0 15,-1 0-15,1 24 16,0-24-1,0 0 1,0 0-16,-1 25 16,1 0 15,0 0-15,0-25-1,-25 25 1,25-25-16,-25 24 15,24 1-15,1 0 16,0 0 0,-25 0-1,0-1 1,25 1 0,-25 0-16,0 0 15,0 0 1,0 0-1,0-1-15,0 1 16,0 0-16,0 0 31,0 0-15,0-1 0,0 1-16,0 0 15,0 0 16,-25-25-31,25 25 16,-25-1-16,0-24 16,25 25-16,-24-25 0,-1 0 15,0 25 1,0-25-16,0 0 16,1 0-16,-26 0 15,25 0 1,-24 0-1,24 0 1,0 25-16,0-25 16,0 0-1,0 0 1,1 0 0,-1 0-1,0 0 1,0 0-1,0 0-15,1 0 16,-1 0-16,0 0 16,0 0 15,25-25-31,-25 25 16,1 0-1,24-25 1,-25 0-16,0 1 31,25-1 47,0 0 32,25 25-79,24 25-31,-24 0 15,25-1-15,24 1 16,-49-25-16,25 25 16,-26 0-16,1-25 15,0 25 1,0-1 0,0-24-1,0 0 1,-1 0-16,1 0 15,0 0-15,25 0 16,-26 0-16,1 0 16,0 0-16,0 0 15,0 0-15,-1 0 16,1 0-16,0 0 16,0 0-1,0 0 1,-1 0-16,1 0 15,25 0 1,-25 0-16,-1-24 16,1 24-16,25 0 15,-25-25-15,-1 25 16,1 0 0,0 0-16,-25-25 0,25 25 15,0 0 1,-25-25-16,49 0 0,-24 25 15,0-24-15,0-1 16,-25 0 0,24 25-16,-24-25 15,25 25-15,0-25 0,0 1 16,-25-1-16,25 25 16,-25-25-16,25 25 0,-1-25 0,1 25 15,-25-25 1,25 1-16</inkml:trace>
  <inkml:trace contextRef="#ctx0" brushRef="#br0" timeOffset="3551.9858">10567 6400 0,'0'24'31,"25"-24"16,-1 0-31,1 0-16,0 0 16,0 0-16,-25-24 0,25-1 15,-1 25-15,1-25 0,25 0 16,-50 0-16,49 25 0,-49-24 0,25 24 15,0-25-15,0 0 0,0 0 16,-1 0-16,1 1 16,0 24-16,-25-25 0,25 0 0,-25 0 15,25 0-15,-25 1 0,24-26 0,-24 25 16,0 0-16,25 1 0,-25-1 16,0-25-16,0 25 15,25-24-15,-25 24 16,0 0-1,25 25-15,-25-25 0,0 0 16,0 1-16,0-1 16,0 0-1,0 0-15,25 0 16,-25-24-16,0 24 16,0 0-1,25 0-15,-25 1 0,0-26 16,24 25-16,-24 0 0,0 1 15,0-1-15,0 0 0,25-25 16,-25 26-16,0-1 16,25 0-16,-25 0 15,0 0-15,0 1 16,0-1 0,0 0-1,0 0 48,0 50 62,0 25-125,0-26 15,0 1-15,0 0 16,0 25-16,0-26 0,0 1 16,0 0-16,0 0 15,0 0-15,0-1 0,0 26 16,0-25-16,0 0 15,0-1-15,0 1 0,0 0 16,0 0-16,0 0 0,0-1 16,0 1-16,0 0 15,0 0-15,0 0 0,0-1 16,0 1-16,0 0 0,0 0 16,0 0-16,0-1 15,0 1-15,0 0 16,0 0-16,0 0 0,0 24 15,0-24 1,0 0 0,0 0-16,0 0 0,0-1 15,0 1 1,0 0-16,0 0 0,0 0 16,25-1-16,-25 1 15,0 0 1,25 0-16,-1 0 15,-24-1-15,25 1 16,0 0 0,0-25-16,0 0 15,-25 25-15,24-25 0,1 0 16,0 0-16,0 0 16,0 0-16,-1 0 0,1 0 15,0 0-15,0 0 16,0 0-1,-1-25-15,1 25 0,-25-25 16,25 0-16,-25 1 16,0-1-16,0 0 0,0 0 15,0 0 1,25 1-16,-25-1 0,0 0 16,0 0-16,25 0 0,-25 1 15,24-1-15,-24-25 0,0 1 16,0 24-16,0-25 15,0 25-15,0-24 16,25 49-16,-25-25 0,0-25 16,0 25-16,0 1 0,0-1 15,0 0-15,0 0 16,0 0-16,25 1 16,-25-1-16,0 0 0,0 0 15,0 0-15,0 1 0,0-1 16,0 0-16,0 0 0,0 0 0,0 1 15,0-1-15,0 0 0,0 0 0,0 0 16,0 1-16,0-1 16,0 0-16,0 0 0,0 0 15,0 1-15,0 48 157,0 1-157,0 0 15,0 25-15,0-26 16,0 26-16,0-25 0,0 0 15,0-1-15,0 1 0,0 0 0,0 0 16,0 0-16,0-1 0,0 1 0,0 0 16,0 0-16,0 0 0,0-1 15,0 26-15,0-25 16,0 0-16,0 24 0,25-24 16,-25 0-16,0 0 0,0-1 15,0 1-15,0 0 0,0 0 16,0 0-16,0 0 0,25 24 15,-25-24-15,0 0 16,0 0-16,0-1 0,24 1 16,-24 0-16,0 0 0,0 0 15,0-1 1,0 1-16,0 0 16,0 0-16,25-25 0,-25 25 15,0-1-15,0 1 31,25 0-15,0-25 0,-25 25-16,25 0 15,-1-25-15,1 0 16,0 0-16,0 0 16,0 0-16,0 0 15,-1 0-15,1 0 0,0 0 16,0 0-16,0 0 15,-1 0-15,1 0 0,0 0 16,0 0 0,0-25-16,-1 25 0,1-25 15,0 0-15,-25 0 16,25 25-16,0-24 0,-25-1 16,0 0-16,24 0 15,-24-24-15,25 24 16,0 0-16,-25-25 0,25 26 0,-25-1 0,25-25 15,-1 25-15,-24 1 0,0-1 16,0 0-16,0 0 0,0 0 16,25 0-16,-25 1 15,0-1-15,25 0 16,-25 0-16,0 0 16,0 1-16,0-1 15,25 0-15,-25 0 0,0 0 16,0 1-16,0-1 0,0 0 15,0 0-15,0 0 16,0 1-16,0-1 16,0 0-16,0 0 0,0 0 15,0 1-15,0-1 16,0 0-16,0 0 0,0 0 16,0-24-16,0 24 0,0 0 15,0 0 1,0 1-1,0-1-15,0 0 16,0 0 156,25 25-156,-1 0-1,-24 25 1,25-25-1,0 25-15,-25 0 0,25-25 16,0 0-16,-1 24 16,1-24-1,0 0-15,0 0 16,0 0 0,-1 0-16,26 0 15,0 0 1,-25 0-16,-1 0 15,1 0-15,0 0 0,0 0 16,0 0 15,-1 0 1,1 0-17,0 0 16,0 0-15,24 0-16</inkml:trace>
  <inkml:trace contextRef="#ctx0" brushRef="#br0" timeOffset="16679.7589">14511 6400 0,'25'-25'62,"-1"0"-46,1 25-16,50-25 15,-1 0 1,-24 25-16,-26-24 0,51 24 16,-50-50-16,24 50 15,-24 0-15,25-25 0,-1 0 16,-24 1-1,0 24-15,-25-25 16,25 25-16,-25-25 0,24 0 16,1 0-16,0 25 0,-25-24 15,25 24-15,-25-25 16,0 0-16,25 25 0,-25-25 0,24 0 16,-24 1-16,25 24 15,-25-25-15,0 0 0,25 25 16,-25-25-16,0 0 0,25 0 15,-25 1-15,25-1 16,-25 0-16,25 25 0,-25-50 0,0 26 16,0-1-16,0-25 0,24 25 15,-24-24-15,0 24 0,25 0 16,-25 0-16,0 1 0,0-1 0,0 0 16,0 0-16,0 0 0,0 1 15,0-1-15,25 0 16,-25 0-16,0 0 0,0 1 15,0-1-15,0 0 16,0 0-16,0 0 0,25 1 16,-25-26-1,0 25 1,0 50 125,0 0-126,0 0-15,0-1 16,0 1-16,0 0 15,0 0-15,0 0 0,0-1 16,0 1-16,0 0 0,0 0 16,0 24-16,0-24 15,0 0-15,0 0 16,0 0-16,0-1 0,0 1 16,0 0 15,0 0-31,0 0 15,0-1-15,0 1 0,0 0 16,0 0-16,0 0 16,0-1-16,0 1 15,0 0-15,0 0 0,0 0 16,0-1-16,0 1 16,0 0-16,0 0 15,0 0-15,0 0 16,0-1-16,0 1 15,0 0 1,0 0-16,0 0 16,0-1-16,0 1 15,0 0-15,0 0 16,0 0-16,0-1 16,25-24-16,-25 25 15,24 0 1,-24 0-16,25-25 15,-25 25-15,25-25 16,0 24-16,0 1 31,-25 0-31,24-25 0,1 0 16,0 0-16,0 0 16,-25 25-16,25-25 0,-1 0 15,1 0-15,0 0 16,0 0-1,0 0 1,-1 0-16,1 0 16,0 0-16,25 0 15,-26 0 1,26 0 0,-25-25-16,0 25 15,-1-25-15,1 0 16,0 1-16,0-1 15,0 0 1,-25 0 15,24 0-31,1 25 16</inkml:trace>
  <inkml:trace contextRef="#ctx0" brushRef="#br0" timeOffset="17683.5468">15553 4341 0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4:52:01.447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10269 12204 0,'25'0'79,"0"0"-79,0 0 15,-1 0-15,1 0 0,0 0 16,0 0-16,0 0 0,-1 0 15,1 0 1,0 0 0,0 0-1,0 0 1,-25-25-16,24 25 0,-24-25 16,25 0-16,0 1 15,0-1-15,0 25 16,-25-25-16,24 0 0,1 0 15,0 1 1,0 24 0,-25-25 15,25 0-31,-1 0 16,-24 0-1,25 25-15,-25-24 0,25-1 16,-25 0-16,25 0 15,-25 0-15,0 1 16,0-1 0,0 0 46,25 0-62,-25 0 0,0 1 16,0-1-1,24 0-15,-24 0 0,0 0 16,25 1-16,-25-1 0,0 0 16,25 0-16,-25 0 15,0 1-15,0-1 16,0 0-16,0 0 16,0 0-1,0 1 1,0-1-1,0 0 1,0 0 0,0 0-16,0 0 15,0 1-15,0-1 16,0 0-16,25 0 16,-25 0-1,0 1 16,0 48 94,0 26-109,0-25-16,0 24 16,0-24-16,0 0 15,0 0-15,0 0 16,0 0-16,0-1 16,0 1-16,0 0 0,0 0 15,0 0-15,0-1 16,0 1-16,0 0 15,0 0 1,0 0-16,0-1 16,0 1-1,0 0-15,0 0 0,0 0 16,0-1 0,0 1-16,0 0 15,0 25 1,0-26-1,0 1-15,-25 25 16,25-25 0,0-1-16,0 1 15,0 0-15,0 0 16,0 0-16,0-1 16,0 1-1,-25 0 1,25 0-1,0 0 1,0-1 0,0 1-1,0 0-15,0 0 16,-25 0 0,25 0-1,0-1 1,0 1 31,25-25 62,-25-25-109,0 1 16,0-1-1,25 25-15,-25-25 16,0 0-16,0 0 16,0 0-16,0 1 0,0-1 15,25 0-15,-25 0 16,0 0-16,0 1 15,0-1-15,0 0 16,0 0 0,0 0-16,25 25 0,-25-24 15,0-1-15,24 0 16,-24 0 0,0 0-16,0-24 15,0 24-15,0 0 16,0 0-16,0 1 15,25 24-15,-25-25 16,0 0-16,0 0 16,0 0-16,0 1 0,0-1 15,25 25-15,-25-25 16,0 0-16,0 0 16,25 1 15,-25-26-16,25 25 1,0 0-16,-1 1 16,1-1-1,0 0-15,25 0 16,-26 0 0,26-24-16,0 24 0,-26 0 15,1 25-15,25-50 16,-25 50-16,-1-24 15,1 24 1,0-25-16,0 25 31,0 0-15,-1 0 0,1 0-1,0 0 1,0 0-1,0 0 1,-1 0 0,1 0-16,0 0 15,0 0 1,-25 25-16,25-25 16,-25 24-1,24-24-15,1 25 16,0 0-16</inkml:trace>
  <inkml:trace contextRef="#ctx0" brushRef="#br0" timeOffset="3248.3843">12477 12278 0,'25'0'93,"-1"-24"-93,1 24 16,0 0-16,0-25 0,0 0 16,-1 25-16,1 0 15,0 0-15,0-25 16,-25 0-16,25 25 15,-1-25-15,1 1 16,0-1-16,0 0 0,0 25 16,-1-25-16,1 0 15,-25 1 1,25-1-16,0 0 16,0 0-16,-25 0 0,24 1 15,1-1-15,-25-25 16,25 50-16,-25-49 15,25 49-15,-25-25 16,25 0-16,-25 0 0,0 0 16,24 1-16,-24-1 15,25-25-15,0 25 16,-25 1-16,25-1 16,-25 0-1,0 0 1,0 0-16,0 1 15,25-1-15,-25 0 16,25 0 0,-25 0-16,0 1 0,0-1 15,0 0-15,0 0 16,0 0 0,0 0-1,24 1-15,-24-1 16,0 0-1,0 0-15,0 0 32,0 1-32,0-1 15,0 0 1,0 0-16,0 0 16,0 50 155,0 25-171,0-25 16,0-1-16,0 1 16,0 0-1,0 0 1,0 24-16,0-24 16,0 25-16,0-25 15,0 0 1,0-1-1,0 1 1,0 0-16,0 0 16,0 0-16,0-1 15,0 1-15,0 0 16,0 0-16,0 0 16,0-1-16,0 1 0,0 0 15,0 0 1,0 0-16,0-1 15,0 1-15,0 0 16,0 0-16,0 0 16,0-1-1,0 1-15,0 0 16,0 0 0,0 0-1,0-1 1,0 1-1,0 0 1,0 0 0,0 0-1,0-1 1,0 1 0,0 0 15,0 0-16,0 0 1,0-1 0,0 1-1,0 0 17,25 0-1,0-25-16,-25 25 1,25-25 0,-25 25-1,49-1 1,-24 1 0,0-25-16,0 0 31,0 25-16,-1-25 1,1 0 15,0 0 1,0 0-32,0 0 15,-1 0-15,1 0 16,0 0-16,0 0 15,0 0 17,-1 0-1,1 0-31,0 0 16,0 0-1,0 0-15,-1 0 16,1 0-16,0 0 15,0 0-15,0 0 16,-25-25 0,24 25-1,-24-25-15,25 1 16,0-1 0,0 25-1,-25-25-15,25 25 16,-25-25-16,24 0 15,-24 0 1,25 25 0,0-24-16,0-1 31</inkml:trace>
  <inkml:trace contextRef="#ctx0" brushRef="#br0" timeOffset="4402.4263">13246 10319 0</inkml:trace>
</inkml:ink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latin typeface="Letterjoin-Air Plus 34" panose="0200080500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Letterjoin-Air Plus 34" panose="0200080500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36272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  <a:lvl2pPr>
              <a:defRPr>
                <a:latin typeface="Letterjoin-Air Plus 34" panose="02000805000000020003" pitchFamily="50" charset="0"/>
              </a:defRPr>
            </a:lvl2pPr>
            <a:lvl3pPr>
              <a:defRPr>
                <a:latin typeface="Letterjoin-Air Plus 34" panose="02000805000000020003" pitchFamily="50" charset="0"/>
              </a:defRPr>
            </a:lvl3pPr>
            <a:lvl4pPr>
              <a:defRPr>
                <a:latin typeface="Letterjoin-Air Plus 34" panose="02000805000000020003" pitchFamily="50" charset="0"/>
              </a:defRPr>
            </a:lvl4pPr>
            <a:lvl5pPr>
              <a:defRPr>
                <a:latin typeface="Letterjoin-Air Plus 34" panose="0200080500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 descr="C:\Users\Rich\Desktop\Forestdale logo 3d.tif"/>
          <p:cNvPicPr/>
          <p:nvPr userDrawn="1"/>
        </p:nvPicPr>
        <p:blipFill rotWithShape="1">
          <a:blip r:embed="rId2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550059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latin typeface="Letterjoin-Air Plus 34" panose="02000805000000020003" pitchFamily="50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Letterjoin-Air Plus 34" panose="02000805000000020003" pitchFamily="50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</a:lstStyle>
          <a:p>
            <a:fld id="{F986B8B0-3830-4833-8613-4F63D3405BB1}" type="datetimeFigureOut">
              <a:rPr lang="en-GB" smtClean="0"/>
              <a:pPr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</a:lstStyle>
          <a:p>
            <a:fld id="{68F87247-F76A-4064-AACE-1142B2B8A2A8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 descr="C:\Users\Rich\Desktop\Forestdale logo 3d.tif"/>
          <p:cNvPicPr/>
          <p:nvPr userDrawn="1"/>
        </p:nvPicPr>
        <p:blipFill rotWithShape="1">
          <a:blip r:embed="rId2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304316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  <a:lvl2pPr>
              <a:defRPr>
                <a:latin typeface="Letterjoin-Air Plus 34" panose="02000805000000020003" pitchFamily="50" charset="0"/>
              </a:defRPr>
            </a:lvl2pPr>
            <a:lvl3pPr>
              <a:defRPr>
                <a:latin typeface="Letterjoin-Air Plus 34" panose="02000805000000020003" pitchFamily="50" charset="0"/>
              </a:defRPr>
            </a:lvl3pPr>
            <a:lvl4pPr>
              <a:defRPr>
                <a:latin typeface="Letterjoin-Air Plus 34" panose="02000805000000020003" pitchFamily="50" charset="0"/>
              </a:defRPr>
            </a:lvl4pPr>
            <a:lvl5pPr>
              <a:defRPr>
                <a:latin typeface="Letterjoin-Air Plus 34" panose="0200080500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  <a:lvl2pPr>
              <a:defRPr>
                <a:latin typeface="Letterjoin-Air Plus 34" panose="02000805000000020003" pitchFamily="50" charset="0"/>
              </a:defRPr>
            </a:lvl2pPr>
            <a:lvl3pPr>
              <a:defRPr>
                <a:latin typeface="Letterjoin-Air Plus 34" panose="02000805000000020003" pitchFamily="50" charset="0"/>
              </a:defRPr>
            </a:lvl3pPr>
            <a:lvl4pPr>
              <a:defRPr>
                <a:latin typeface="Letterjoin-Air Plus 34" panose="02000805000000020003" pitchFamily="50" charset="0"/>
              </a:defRPr>
            </a:lvl4pPr>
            <a:lvl5pPr>
              <a:defRPr>
                <a:latin typeface="Letterjoin-Air Plus 34" panose="0200080500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 descr="C:\Users\Rich\Desktop\Forestdale logo 3d.tif"/>
          <p:cNvPicPr/>
          <p:nvPr userDrawn="1"/>
        </p:nvPicPr>
        <p:blipFill rotWithShape="1">
          <a:blip r:embed="rId2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454740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10" name="Picture 9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27989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5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21597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5" name="Picture 4" descr="C:\Users\Rich\Desktop\Forestdale logo 3d.tif"/>
          <p:cNvPicPr/>
          <p:nvPr userDrawn="1"/>
        </p:nvPicPr>
        <p:blipFill rotWithShape="1">
          <a:blip r:embed="rId2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473786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99378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73358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67538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11168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2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199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5" Type="http://schemas.openxmlformats.org/officeDocument/2006/relationships/customXml" Target="../ink/ink3.xml"/><Relationship Id="rId4" Type="http://schemas.openxmlformats.org/officeDocument/2006/relationships/customXml" Target="../ink/ink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customXml" Target="../ink/ink4.xml"/><Relationship Id="rId7" Type="http://schemas.openxmlformats.org/officeDocument/2006/relationships/customXml" Target="../ink/ink6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customXml" Target="../ink/ink5.xml"/><Relationship Id="rId10" Type="http://schemas.openxmlformats.org/officeDocument/2006/relationships/image" Target="../media/image11.emf"/><Relationship Id="rId4" Type="http://schemas.openxmlformats.org/officeDocument/2006/relationships/image" Target="../media/image8.emf"/><Relationship Id="rId9" Type="http://schemas.openxmlformats.org/officeDocument/2006/relationships/customXml" Target="../ink/ink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10.jpeg"/><Relationship Id="rId7" Type="http://schemas.openxmlformats.org/officeDocument/2006/relationships/customXml" Target="../ink/ink10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9.xml"/><Relationship Id="rId5" Type="http://schemas.openxmlformats.org/officeDocument/2006/relationships/image" Target="../media/image8.emf"/><Relationship Id="rId10" Type="http://schemas.openxmlformats.org/officeDocument/2006/relationships/image" Target="../media/image15.emf"/><Relationship Id="rId4" Type="http://schemas.openxmlformats.org/officeDocument/2006/relationships/customXml" Target="../ink/ink8.xml"/><Relationship Id="rId9" Type="http://schemas.openxmlformats.org/officeDocument/2006/relationships/customXml" Target="../ink/ink1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Welcome to Phonics!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580832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Make sure you have your pencil and paper ready for when you need them. </a:t>
            </a:r>
          </a:p>
          <a:p>
            <a:endParaRPr lang="en-GB" dirty="0" smtClean="0"/>
          </a:p>
          <a:p>
            <a:r>
              <a:rPr lang="en-GB" dirty="0" smtClean="0"/>
              <a:t>Cameras and Microphones off until we say! 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39639" t="4552" r="39846" b="54044"/>
          <a:stretch/>
        </p:blipFill>
        <p:spPr>
          <a:xfrm>
            <a:off x="1369453" y="5417958"/>
            <a:ext cx="850006" cy="82424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/>
          <a:srcRect l="11220" t="4660" r="66711" b="53289"/>
          <a:stretch/>
        </p:blipFill>
        <p:spPr>
          <a:xfrm>
            <a:off x="377780" y="5417958"/>
            <a:ext cx="914400" cy="837126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23740" y="4279295"/>
            <a:ext cx="1536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ym typeface="Wingdings" panose="05000000000000000000" pitchFamily="2" charset="2"/>
              </a:rPr>
              <a:t>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344184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71953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Let’s practise some of the sounds we already know…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517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954110" y="863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/>
              <a:t>w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954063" y="9087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j</a:t>
            </a:r>
            <a:endParaRPr lang="en-GB" sz="28700"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649310" y="88016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y</a:t>
            </a:r>
            <a:endParaRPr lang="en-GB" sz="28700" dirty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573110" y="85582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z</a:t>
            </a:r>
            <a:endParaRPr lang="en-GB" sz="28700" dirty="0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586128" y="9697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x</a:t>
            </a:r>
            <a:endParaRPr lang="en-GB" sz="28700" dirty="0"/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27793" y="953491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h</a:t>
            </a:r>
            <a:endParaRPr lang="en-GB" sz="28700" dirty="0"/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90928" y="9697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b</a:t>
            </a:r>
            <a:endParaRPr lang="en-GB" sz="28700" dirty="0"/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63610" y="82727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/>
              <a:t>o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521945" y="924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d</a:t>
            </a:r>
            <a:endParaRPr lang="en-GB" sz="28700" dirty="0"/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738552" y="66810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 smtClean="0"/>
              <a:t>ck</a:t>
            </a:r>
            <a:endParaRPr lang="en-GB" sz="28700" dirty="0"/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644067" y="89152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 smtClean="0"/>
              <a:t>qu</a:t>
            </a:r>
            <a:endParaRPr lang="en-GB" sz="28700" dirty="0"/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3439838" y="741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28700" dirty="0"/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017198" y="863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 smtClean="0"/>
              <a:t>i</a:t>
            </a:r>
            <a:endParaRPr lang="en-GB" sz="28700" dirty="0"/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1132546" y="94116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r</a:t>
            </a:r>
            <a:endParaRPr lang="en-GB" sz="28700" dirty="0"/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199896" y="66246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/>
              <a:t>f</a:t>
            </a: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720267" y="79157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 smtClean="0"/>
              <a:t>ch</a:t>
            </a:r>
            <a:endParaRPr lang="en-GB" sz="28700" dirty="0"/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735930" y="851611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/>
              <a:t>s</a:t>
            </a:r>
            <a:r>
              <a:rPr lang="en-GB" sz="28700" dirty="0" err="1" smtClean="0"/>
              <a:t>h</a:t>
            </a:r>
            <a:endParaRPr lang="en-GB" sz="28700" dirty="0"/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1093481" y="733411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/>
              <a:t>t</a:t>
            </a:r>
            <a:r>
              <a:rPr lang="en-GB" sz="28700" dirty="0" err="1" smtClean="0"/>
              <a:t>h</a:t>
            </a:r>
            <a:endParaRPr lang="en-GB" sz="28700" dirty="0"/>
          </a:p>
        </p:txBody>
      </p:sp>
    </p:spTree>
    <p:extLst>
      <p:ext uri="{BB962C8B-B14F-4D97-AF65-F5344CB8AC3E}">
        <p14:creationId xmlns:p14="http://schemas.microsoft.com/office/powerpoint/2010/main" val="1736554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grpId="1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7198390"/>
              </p:ext>
            </p:extLst>
          </p:nvPr>
        </p:nvGraphicFramePr>
        <p:xfrm>
          <a:off x="1476106" y="365761"/>
          <a:ext cx="10045335" cy="62571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9067"/>
                <a:gridCol w="2009067"/>
                <a:gridCol w="2009067"/>
                <a:gridCol w="2009067"/>
                <a:gridCol w="2009067"/>
              </a:tblGrid>
              <a:tr h="1251422"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latin typeface="Letterjoin-Air Plus 34" panose="02000805000000020003" pitchFamily="50" charset="0"/>
                        </a:rPr>
                        <a:t>a</a:t>
                      </a:r>
                      <a:endParaRPr lang="en-GB" sz="5400" dirty="0">
                        <a:latin typeface="Letterjoin-Air Plus 34" panose="02000805000000020003" pitchFamily="50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err="1" smtClean="0">
                          <a:latin typeface="Letterjoin-Air Plus 34" panose="02000805000000020003" pitchFamily="50" charset="0"/>
                        </a:rPr>
                        <a:t>sh</a:t>
                      </a:r>
                      <a:r>
                        <a:rPr lang="en-GB" sz="5400" baseline="0" dirty="0" smtClean="0">
                          <a:latin typeface="Letterjoin-Air Plus 34" panose="02000805000000020003" pitchFamily="50" charset="0"/>
                        </a:rPr>
                        <a:t> </a:t>
                      </a:r>
                      <a:endParaRPr lang="en-GB" sz="5400" dirty="0">
                        <a:latin typeface="Letterjoin-Air Plus 34" panose="02000805000000020003" pitchFamily="50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latin typeface="Letterjoin-Air Plus 34" panose="02000805000000020003" pitchFamily="50" charset="0"/>
                        </a:rPr>
                        <a:t>c </a:t>
                      </a:r>
                      <a:endParaRPr lang="en-GB" sz="5400" dirty="0">
                        <a:latin typeface="Letterjoin-Air Plus 34" panose="02000805000000020003" pitchFamily="50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latin typeface="Letterjoin-Air Plus 34" panose="02000805000000020003" pitchFamily="50" charset="0"/>
                        </a:rPr>
                        <a:t>b </a:t>
                      </a:r>
                      <a:endParaRPr lang="en-GB" sz="5400" dirty="0">
                        <a:latin typeface="Letterjoin-Air Plus 34" panose="02000805000000020003" pitchFamily="50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smtClean="0">
                          <a:latin typeface="Letterjoin-Air Plus 34" panose="02000805000000020003" pitchFamily="50" charset="0"/>
                        </a:rPr>
                        <a:t>f</a:t>
                      </a:r>
                      <a:endParaRPr lang="en-GB" sz="5400" dirty="0">
                        <a:latin typeface="Letterjoin-Air Plus 34" panose="02000805000000020003" pitchFamily="50" charset="0"/>
                      </a:endParaRPr>
                    </a:p>
                  </a:txBody>
                  <a:tcPr anchor="ctr"/>
                </a:tc>
              </a:tr>
              <a:tr h="1251422"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err="1" smtClean="0">
                          <a:latin typeface="Letterjoin-Air Plus 34" panose="02000805000000020003" pitchFamily="50" charset="0"/>
                        </a:rPr>
                        <a:t>th</a:t>
                      </a:r>
                      <a:endParaRPr lang="en-GB" sz="5400" dirty="0">
                        <a:latin typeface="Letterjoin-Air Plus 34" panose="02000805000000020003" pitchFamily="50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err="1" smtClean="0">
                          <a:latin typeface="Letterjoin-Air Plus 34" panose="02000805000000020003" pitchFamily="50" charset="0"/>
                        </a:rPr>
                        <a:t>ck</a:t>
                      </a:r>
                      <a:endParaRPr lang="en-GB" sz="5400" dirty="0">
                        <a:latin typeface="Letterjoin-Air Plus 34" panose="02000805000000020003" pitchFamily="50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latin typeface="Letterjoin-Air Plus 34" panose="02000805000000020003" pitchFamily="50" charset="0"/>
                        </a:rPr>
                        <a:t>o</a:t>
                      </a:r>
                      <a:endParaRPr lang="en-GB" sz="5400" dirty="0">
                        <a:latin typeface="Letterjoin-Air Plus 34" panose="02000805000000020003" pitchFamily="50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latin typeface="Letterjoin-Air Plus 34" panose="02000805000000020003" pitchFamily="50" charset="0"/>
                        </a:rPr>
                        <a:t>v</a:t>
                      </a:r>
                      <a:endParaRPr lang="en-GB" sz="5400" dirty="0">
                        <a:latin typeface="Letterjoin-Air Plus 34" panose="02000805000000020003" pitchFamily="50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latin typeface="Letterjoin-Air Plus 34" panose="02000805000000020003" pitchFamily="50" charset="0"/>
                        </a:rPr>
                        <a:t>j</a:t>
                      </a:r>
                      <a:endParaRPr lang="en-GB" sz="5400" dirty="0">
                        <a:latin typeface="Letterjoin-Air Plus 34" panose="02000805000000020003" pitchFamily="50" charset="0"/>
                      </a:endParaRPr>
                    </a:p>
                  </a:txBody>
                  <a:tcPr anchor="ctr"/>
                </a:tc>
              </a:tr>
              <a:tr h="1251422"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latin typeface="Letterjoin-Air Plus 34" panose="02000805000000020003" pitchFamily="50" charset="0"/>
                        </a:rPr>
                        <a:t>y</a:t>
                      </a:r>
                      <a:endParaRPr lang="en-GB" sz="5400" dirty="0">
                        <a:latin typeface="Letterjoin-Air Plus 34" panose="02000805000000020003" pitchFamily="50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latin typeface="Letterjoin-Air Plus 34" panose="02000805000000020003" pitchFamily="50" charset="0"/>
                        </a:rPr>
                        <a:t>m</a:t>
                      </a:r>
                      <a:endParaRPr lang="en-GB" sz="5400" dirty="0">
                        <a:latin typeface="Letterjoin-Air Plus 34" panose="02000805000000020003" pitchFamily="50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5400" dirty="0" smtClean="0">
                          <a:latin typeface="Letterjoin-Air Plus 34" panose="02000805000000020003" pitchFamily="50" charset="0"/>
                        </a:rPr>
                        <a:t>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err="1" smtClean="0">
                          <a:latin typeface="Letterjoin-Air Plus 34" panose="02000805000000020003" pitchFamily="50" charset="0"/>
                        </a:rPr>
                        <a:t>i</a:t>
                      </a:r>
                      <a:endParaRPr lang="en-GB" sz="5400" dirty="0">
                        <a:latin typeface="Letterjoin-Air Plus 34" panose="02000805000000020003" pitchFamily="50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latin typeface="Letterjoin-Air Plus 34" panose="02000805000000020003" pitchFamily="50" charset="0"/>
                        </a:rPr>
                        <a:t>t</a:t>
                      </a:r>
                      <a:endParaRPr lang="en-GB" sz="5400" dirty="0">
                        <a:latin typeface="Letterjoin-Air Plus 34" panose="02000805000000020003" pitchFamily="50" charset="0"/>
                      </a:endParaRPr>
                    </a:p>
                  </a:txBody>
                  <a:tcPr anchor="ctr"/>
                </a:tc>
              </a:tr>
              <a:tr h="1251422"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latin typeface="Letterjoin-Air Plus 34" panose="02000805000000020003" pitchFamily="50" charset="0"/>
                        </a:rPr>
                        <a:t>x</a:t>
                      </a:r>
                      <a:endParaRPr lang="en-GB" sz="5400" dirty="0">
                        <a:latin typeface="Letterjoin-Air Plus 34" panose="02000805000000020003" pitchFamily="50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latin typeface="Letterjoin-Air Plus 34" panose="02000805000000020003" pitchFamily="50" charset="0"/>
                        </a:rPr>
                        <a:t>e</a:t>
                      </a:r>
                      <a:endParaRPr lang="en-GB" sz="5400" dirty="0">
                        <a:latin typeface="Letterjoin-Air Plus 34" panose="02000805000000020003" pitchFamily="50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5400" dirty="0" err="1" smtClean="0">
                          <a:latin typeface="Letterjoin-Air Plus 34" panose="02000805000000020003" pitchFamily="50" charset="0"/>
                        </a:rPr>
                        <a:t>qu</a:t>
                      </a:r>
                      <a:endParaRPr lang="en-GB" sz="5400" dirty="0" smtClean="0">
                        <a:latin typeface="Letterjoin-Air Plus 34" panose="02000805000000020003" pitchFamily="50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latin typeface="Letterjoin-Air Plus 34" panose="02000805000000020003" pitchFamily="50" charset="0"/>
                        </a:rPr>
                        <a:t>s</a:t>
                      </a:r>
                      <a:endParaRPr lang="en-GB" sz="5400" dirty="0">
                        <a:latin typeface="Letterjoin-Air Plus 34" panose="02000805000000020003" pitchFamily="50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latin typeface="Letterjoin-Air Plus 34" panose="02000805000000020003" pitchFamily="50" charset="0"/>
                        </a:rPr>
                        <a:t>h</a:t>
                      </a:r>
                      <a:endParaRPr lang="en-GB" sz="5400" dirty="0">
                        <a:latin typeface="Letterjoin-Air Plus 34" panose="02000805000000020003" pitchFamily="50" charset="0"/>
                      </a:endParaRPr>
                    </a:p>
                  </a:txBody>
                  <a:tcPr anchor="ctr"/>
                </a:tc>
              </a:tr>
              <a:tr h="1251422"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latin typeface="Letterjoin-Air Plus 34" panose="02000805000000020003" pitchFamily="50" charset="0"/>
                        </a:rPr>
                        <a:t>g</a:t>
                      </a:r>
                      <a:endParaRPr lang="en-GB" sz="5400" dirty="0">
                        <a:latin typeface="Letterjoin-Air Plus 34" panose="02000805000000020003" pitchFamily="50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latin typeface="Letterjoin-Air Plus 34" panose="02000805000000020003" pitchFamily="50" charset="0"/>
                        </a:rPr>
                        <a:t>z</a:t>
                      </a:r>
                      <a:endParaRPr lang="en-GB" sz="5400" dirty="0">
                        <a:latin typeface="Letterjoin-Air Plus 34" panose="02000805000000020003" pitchFamily="50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latin typeface="Letterjoin-Air Plus 34" panose="02000805000000020003" pitchFamily="50" charset="0"/>
                        </a:rPr>
                        <a:t>b</a:t>
                      </a:r>
                      <a:endParaRPr lang="en-GB" sz="5400" dirty="0">
                        <a:latin typeface="Letterjoin-Air Plus 34" panose="02000805000000020003" pitchFamily="50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smtClean="0">
                          <a:latin typeface="Letterjoin-Air Plus 34" panose="02000805000000020003" pitchFamily="50" charset="0"/>
                        </a:rPr>
                        <a:t>w</a:t>
                      </a:r>
                      <a:endParaRPr lang="en-GB" sz="5400">
                        <a:latin typeface="Letterjoin-Air Plus 34" panose="02000805000000020003" pitchFamily="50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err="1" smtClean="0">
                          <a:latin typeface="Letterjoin-Air Plus 34" panose="02000805000000020003" pitchFamily="50" charset="0"/>
                        </a:rPr>
                        <a:t>ch</a:t>
                      </a:r>
                      <a:endParaRPr lang="en-GB" sz="5400" dirty="0">
                        <a:latin typeface="Letterjoin-Air Plus 34" panose="02000805000000020003" pitchFamily="50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964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4143" y="1162843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Let’s have a go at reading these words…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0526" y="180938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9600" dirty="0" smtClean="0"/>
          </a:p>
          <a:p>
            <a:pPr marL="0" indent="0" algn="ctr">
              <a:buNone/>
            </a:pPr>
            <a:r>
              <a:rPr lang="en-GB" sz="11500" u="sng" dirty="0" smtClean="0"/>
              <a:t>sh</a:t>
            </a:r>
            <a:r>
              <a:rPr lang="en-GB" sz="11500" dirty="0" smtClean="0"/>
              <a:t>op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1075" y="5342709"/>
            <a:ext cx="115345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 smtClean="0">
              <a:latin typeface="Letterjoin-Air Plus 34" panose="02000805000000020003" pitchFamily="50" charset="0"/>
            </a:endParaRPr>
          </a:p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Use your robot arms and blending hands!</a:t>
            </a:r>
          </a:p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Tell your grown up the answer… 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940526" y="101114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endParaRPr lang="en-GB" sz="11500" dirty="0"/>
          </a:p>
        </p:txBody>
      </p:sp>
      <p:sp>
        <p:nvSpPr>
          <p:cNvPr id="16" name="TextBox 15"/>
          <p:cNvSpPr txBox="1"/>
          <p:nvPr/>
        </p:nvSpPr>
        <p:spPr>
          <a:xfrm>
            <a:off x="10299518" y="3134948"/>
            <a:ext cx="8490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sym typeface="Wingdings" panose="05000000000000000000" pitchFamily="2" charset="2"/>
              </a:rPr>
              <a:t></a:t>
            </a:r>
            <a:endParaRPr lang="en-GB" sz="8000"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789605" y="178983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bru</a:t>
            </a:r>
            <a:r>
              <a:rPr lang="en-GB" sz="11500" u="sng" dirty="0" smtClean="0"/>
              <a:t>sh</a:t>
            </a: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04182" y="1799610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fix</a:t>
            </a: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89605" y="182893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jet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940526" y="1718146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u="sng" dirty="0" smtClean="0"/>
              <a:t>ch</a:t>
            </a:r>
            <a:r>
              <a:rPr lang="en-GB" sz="11500" dirty="0" smtClean="0"/>
              <a:t>at</a:t>
            </a:r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633004" y="1699680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pa</a:t>
            </a:r>
            <a:r>
              <a:rPr lang="en-GB" sz="11500" u="sng" dirty="0" smtClean="0"/>
              <a:t>th</a:t>
            </a:r>
          </a:p>
        </p:txBody>
      </p:sp>
    </p:spTree>
    <p:extLst>
      <p:ext uri="{BB962C8B-B14F-4D97-AF65-F5344CB8AC3E}">
        <p14:creationId xmlns:p14="http://schemas.microsoft.com/office/powerpoint/2010/main" val="520310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13" grpId="0" build="p"/>
      <p:bldP spid="13" grpId="1" build="p"/>
      <p:bldP spid="17" grpId="0" build="p"/>
      <p:bldP spid="17" grpId="1" build="p"/>
      <p:bldP spid="18" grpId="0" build="allAtOnce"/>
      <p:bldP spid="19" grpId="0" build="p"/>
      <p:bldP spid="19" grpId="1" build="p"/>
      <p:bldP spid="20" grpId="0"/>
      <p:bldP spid="20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0526" y="180938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9600" dirty="0" smtClean="0"/>
          </a:p>
          <a:p>
            <a:pPr marL="0" indent="0" algn="ctr">
              <a:buNone/>
            </a:pPr>
            <a:r>
              <a:rPr lang="en-GB" sz="11500" u="sng" dirty="0" smtClean="0"/>
              <a:t>sh</a:t>
            </a:r>
            <a:r>
              <a:rPr lang="en-GB" sz="11500" dirty="0" smtClean="0"/>
              <a:t>op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940526" y="101114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endParaRPr lang="en-GB" sz="11500" dirty="0"/>
          </a:p>
        </p:txBody>
      </p:sp>
      <p:sp>
        <p:nvSpPr>
          <p:cNvPr id="16" name="TextBox 15"/>
          <p:cNvSpPr txBox="1"/>
          <p:nvPr/>
        </p:nvSpPr>
        <p:spPr>
          <a:xfrm>
            <a:off x="10299518" y="3134948"/>
            <a:ext cx="8490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sym typeface="Wingdings" panose="05000000000000000000" pitchFamily="2" charset="2"/>
              </a:rPr>
              <a:t></a:t>
            </a:r>
            <a:endParaRPr lang="en-GB" sz="8000"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789605" y="178983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bru</a:t>
            </a:r>
            <a:r>
              <a:rPr lang="en-GB" sz="11500" u="sng" dirty="0" smtClean="0"/>
              <a:t>sh</a:t>
            </a: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04182" y="1799610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fix</a:t>
            </a: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89605" y="182893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jet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940526" y="1718146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u="sng" dirty="0" smtClean="0"/>
              <a:t>ch</a:t>
            </a:r>
            <a:r>
              <a:rPr lang="en-GB" sz="11500" dirty="0" smtClean="0"/>
              <a:t>at</a:t>
            </a:r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804182" y="178983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pa</a:t>
            </a:r>
            <a:r>
              <a:rPr lang="en-GB" sz="11500" u="sng" dirty="0" smtClean="0"/>
              <a:t>th</a:t>
            </a: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1034143" y="116284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Letterjoin-Air Plus 34" panose="02000805000000020003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 smtClean="0"/>
              <a:t>This time we will try to read the words fluently… 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431075" y="5342709"/>
            <a:ext cx="115345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 smtClean="0">
              <a:latin typeface="Letterjoin-Air Plus 34" panose="02000805000000020003" pitchFamily="50" charset="0"/>
            </a:endParaRPr>
          </a:p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Remember fluently means with no robot arms and blending hands. Use just your eyes to read the words. 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7912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13" grpId="0" build="p"/>
      <p:bldP spid="13" grpId="1" build="p"/>
      <p:bldP spid="17" grpId="0" build="p"/>
      <p:bldP spid="17" grpId="1" build="p"/>
      <p:bldP spid="18" grpId="0" build="allAtOnce"/>
      <p:bldP spid="19" grpId="0" build="p"/>
      <p:bldP spid="19" grpId="1" build="p"/>
      <p:bldP spid="20" grpId="0"/>
      <p:bldP spid="20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Sound talking!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1365" y="1690688"/>
            <a:ext cx="3266531" cy="43609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0160" y="1449977"/>
            <a:ext cx="5208940" cy="520894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8692" y="1846296"/>
            <a:ext cx="3571875" cy="35718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r="49269" b="19358"/>
          <a:stretch/>
        </p:blipFill>
        <p:spPr>
          <a:xfrm>
            <a:off x="3950697" y="1449977"/>
            <a:ext cx="4137741" cy="4349932"/>
          </a:xfrm>
          <a:prstGeom prst="rect">
            <a:avLst/>
          </a:prstGeom>
        </p:spPr>
      </p:pic>
      <p:pic>
        <p:nvPicPr>
          <p:cNvPr id="12" name="Picture 2" descr="Image result for swi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048" y="1717714"/>
            <a:ext cx="3829038" cy="3829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6452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Today’s new sound is: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n-GB" sz="6600" dirty="0" smtClean="0"/>
          </a:p>
          <a:p>
            <a:pPr marL="0" indent="0" algn="ctr">
              <a:buNone/>
            </a:pPr>
            <a:r>
              <a:rPr lang="en-GB" sz="23900" dirty="0" smtClean="0"/>
              <a:t>ng</a:t>
            </a:r>
            <a:endParaRPr lang="en-GB" sz="23900" dirty="0"/>
          </a:p>
        </p:txBody>
      </p:sp>
    </p:spTree>
    <p:extLst>
      <p:ext uri="{BB962C8B-B14F-4D97-AF65-F5344CB8AC3E}">
        <p14:creationId xmlns:p14="http://schemas.microsoft.com/office/powerpoint/2010/main" val="639844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91696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Have a go at writing the new sound: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6650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1500" dirty="0" smtClean="0"/>
              <a:t>ng</a:t>
            </a:r>
            <a:endParaRPr lang="en-GB" sz="11500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838200" y="4441371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838200" y="5442856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838200" y="6504780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1" name="Ink 10"/>
              <p14:cNvContentPartPr/>
              <p14:nvPr/>
            </p14:nvContentPartPr>
            <p14:xfrm>
              <a:off x="1812600" y="4947120"/>
              <a:ext cx="1920240" cy="1197000"/>
            </p14:xfrm>
          </p:contentPart>
        </mc:Choice>
        <mc:Fallback xmlns="">
          <p:pic>
            <p:nvPicPr>
              <p:cNvPr id="11" name="Ink 10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784160" y="4918680"/>
                <a:ext cx="1977120" cy="1253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4" name="Ink 13"/>
              <p14:cNvContentPartPr/>
              <p14:nvPr/>
            </p14:nvContentPartPr>
            <p14:xfrm>
              <a:off x="5135880" y="4947120"/>
              <a:ext cx="1920240" cy="1197000"/>
            </p14:xfrm>
          </p:contentPart>
        </mc:Choice>
        <mc:Fallback xmlns="">
          <p:pic>
            <p:nvPicPr>
              <p:cNvPr id="14" name="Ink 13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107440" y="4918680"/>
                <a:ext cx="1977120" cy="1253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5" name="Ink 14"/>
              <p14:cNvContentPartPr/>
              <p14:nvPr/>
            </p14:nvContentPartPr>
            <p14:xfrm>
              <a:off x="8535617" y="4947120"/>
              <a:ext cx="1920240" cy="1197000"/>
            </p14:xfrm>
          </p:contentPart>
        </mc:Choice>
        <mc:Fallback xmlns="">
          <p:pic>
            <p:nvPicPr>
              <p:cNvPr id="15" name="Ink 14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507177" y="4918680"/>
                <a:ext cx="1977120" cy="1253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52096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2371" y="-248993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ng words…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31075" y="5998944"/>
            <a:ext cx="115345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You can use your robot arms and blending hands again to help you read these new words!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940526" y="101114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endParaRPr lang="en-GB" sz="11500" dirty="0"/>
          </a:p>
        </p:txBody>
      </p:sp>
      <p:sp>
        <p:nvSpPr>
          <p:cNvPr id="19" name="TextBox 18"/>
          <p:cNvSpPr txBox="1"/>
          <p:nvPr/>
        </p:nvSpPr>
        <p:spPr>
          <a:xfrm>
            <a:off x="4153178" y="3755527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>
                <a:latin typeface="Letterjoin-Air Plus 34" panose="02000805000000020003" pitchFamily="50" charset="0"/>
              </a:rPr>
              <a:t>r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230053" y="3796666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>
                <a:latin typeface="Letterjoin-Air Plus 34" panose="02000805000000020003" pitchFamily="50" charset="0"/>
              </a:rPr>
              <a:t>i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198326" y="3769240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u="sng" dirty="0" smtClean="0">
                <a:latin typeface="Letterjoin-Air Plus 34" panose="02000805000000020003" pitchFamily="50" charset="0"/>
              </a:rPr>
              <a:t>ng</a:t>
            </a:r>
            <a:endParaRPr lang="en-GB" sz="13800" u="sng" dirty="0">
              <a:latin typeface="Letterjoin-Air Plus 34" panose="02000805000000020003" pitchFamily="50" charset="0"/>
            </a:endParaRPr>
          </a:p>
        </p:txBody>
      </p:sp>
      <p:sp>
        <p:nvSpPr>
          <p:cNvPr id="3" name="AutoShape 2" descr="Image result for shi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 descr="Image result for ri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63" b="19323"/>
          <a:stretch/>
        </p:blipFill>
        <p:spPr bwMode="auto">
          <a:xfrm>
            <a:off x="3911871" y="914400"/>
            <a:ext cx="4716599" cy="3193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5975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31075" y="5998944"/>
            <a:ext cx="115345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You can use your robot arms and blending hands again to help you read these new words!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940526" y="101114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endParaRPr lang="en-GB" sz="11500" dirty="0"/>
          </a:p>
        </p:txBody>
      </p:sp>
      <p:sp>
        <p:nvSpPr>
          <p:cNvPr id="19" name="TextBox 18"/>
          <p:cNvSpPr txBox="1"/>
          <p:nvPr/>
        </p:nvSpPr>
        <p:spPr>
          <a:xfrm>
            <a:off x="3813544" y="3755527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 smtClean="0">
                <a:latin typeface="Letterjoin-Air Plus 34" panose="02000805000000020003" pitchFamily="50" charset="0"/>
              </a:rPr>
              <a:t>s</a:t>
            </a:r>
            <a:endParaRPr lang="en-GB" sz="13800" dirty="0">
              <a:latin typeface="Letterjoin-Air Plus 34" panose="02000805000000020003" pitchFamily="50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230053" y="3796666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>
                <a:latin typeface="Letterjoin-Air Plus 34" panose="02000805000000020003" pitchFamily="50" charset="0"/>
              </a:rPr>
              <a:t>i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198326" y="3769240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u="sng" dirty="0" smtClean="0">
                <a:latin typeface="Letterjoin-Air Plus 34" panose="02000805000000020003" pitchFamily="50" charset="0"/>
              </a:rPr>
              <a:t>ng</a:t>
            </a:r>
            <a:endParaRPr lang="en-GB" sz="13800" u="sng" dirty="0">
              <a:latin typeface="Letterjoin-Air Plus 34" panose="02000805000000020003" pitchFamily="50" charset="0"/>
            </a:endParaRPr>
          </a:p>
        </p:txBody>
      </p:sp>
      <p:sp>
        <p:nvSpPr>
          <p:cNvPr id="3" name="AutoShape 2" descr="Image result for shi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4194" y="600892"/>
            <a:ext cx="2568263" cy="3428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923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31075" y="5998944"/>
            <a:ext cx="115345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You can use your robot arms and blending hands again to help you read these new words!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940526" y="101114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endParaRPr lang="en-GB" sz="11500" dirty="0"/>
          </a:p>
        </p:txBody>
      </p:sp>
      <p:sp>
        <p:nvSpPr>
          <p:cNvPr id="19" name="TextBox 18"/>
          <p:cNvSpPr txBox="1"/>
          <p:nvPr/>
        </p:nvSpPr>
        <p:spPr>
          <a:xfrm>
            <a:off x="3728244" y="3755527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>
                <a:latin typeface="Letterjoin-Air Plus 34" panose="02000805000000020003" pitchFamily="50" charset="0"/>
              </a:rPr>
              <a:t>l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745916" y="3782953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>
                <a:latin typeface="Letterjoin-Air Plus 34" panose="02000805000000020003" pitchFamily="50" charset="0"/>
              </a:rPr>
              <a:t>u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198326" y="3769240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u="sng" dirty="0" smtClean="0">
                <a:latin typeface="Letterjoin-Air Plus 34" panose="02000805000000020003" pitchFamily="50" charset="0"/>
              </a:rPr>
              <a:t>ng</a:t>
            </a:r>
            <a:endParaRPr lang="en-GB" sz="13800" u="sng" dirty="0">
              <a:latin typeface="Letterjoin-Air Plus 34" panose="02000805000000020003" pitchFamily="50" charset="0"/>
            </a:endParaRPr>
          </a:p>
        </p:txBody>
      </p:sp>
      <p:sp>
        <p:nvSpPr>
          <p:cNvPr id="3" name="AutoShape 2" descr="Image result for shi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0989" y="385797"/>
            <a:ext cx="3571875" cy="3571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344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31075" y="5998944"/>
            <a:ext cx="115345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You can use your robot arms and blending hands again to help you read these new words!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940526" y="101114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endParaRPr lang="en-GB" sz="11500" dirty="0"/>
          </a:p>
        </p:txBody>
      </p:sp>
      <p:sp>
        <p:nvSpPr>
          <p:cNvPr id="19" name="TextBox 18"/>
          <p:cNvSpPr txBox="1"/>
          <p:nvPr/>
        </p:nvSpPr>
        <p:spPr>
          <a:xfrm>
            <a:off x="3970298" y="3755527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>
                <a:latin typeface="Letterjoin-Air Plus 34" panose="02000805000000020003" pitchFamily="50" charset="0"/>
              </a:rPr>
              <a:t>k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230053" y="3796666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>
                <a:latin typeface="Letterjoin-Air Plus 34" panose="02000805000000020003" pitchFamily="50" charset="0"/>
              </a:rPr>
              <a:t>i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198326" y="3769240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u="sng" dirty="0" smtClean="0">
                <a:latin typeface="Letterjoin-Air Plus 34" panose="02000805000000020003" pitchFamily="50" charset="0"/>
              </a:rPr>
              <a:t>ng</a:t>
            </a:r>
            <a:endParaRPr lang="en-GB" sz="13800" u="sng" dirty="0">
              <a:latin typeface="Letterjoin-Air Plus 34" panose="02000805000000020003" pitchFamily="50" charset="0"/>
            </a:endParaRPr>
          </a:p>
        </p:txBody>
      </p:sp>
      <p:sp>
        <p:nvSpPr>
          <p:cNvPr id="3" name="AutoShape 2" descr="Image result for shi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r="49269" b="19358"/>
          <a:stretch/>
        </p:blipFill>
        <p:spPr>
          <a:xfrm>
            <a:off x="4730377" y="429218"/>
            <a:ext cx="3330217" cy="3500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410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31075" y="5998944"/>
            <a:ext cx="115345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You can use your robot arms and blending hands again to help you read these new words!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940526" y="101114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endParaRPr lang="en-GB" sz="11500" dirty="0"/>
          </a:p>
        </p:txBody>
      </p:sp>
      <p:sp>
        <p:nvSpPr>
          <p:cNvPr id="19" name="TextBox 18"/>
          <p:cNvSpPr txBox="1"/>
          <p:nvPr/>
        </p:nvSpPr>
        <p:spPr>
          <a:xfrm>
            <a:off x="2207624" y="3755527"/>
            <a:ext cx="488469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 err="1" smtClean="0">
                <a:latin typeface="Letterjoin-Air Plus 34" panose="02000805000000020003" pitchFamily="50" charset="0"/>
              </a:rPr>
              <a:t>sw</a:t>
            </a:r>
            <a:endParaRPr lang="en-GB" sz="13800" dirty="0">
              <a:latin typeface="Letterjoin-Air Plus 34" panose="02000805000000020003" pitchFamily="50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230053" y="3796666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>
                <a:latin typeface="Letterjoin-Air Plus 34" panose="02000805000000020003" pitchFamily="50" charset="0"/>
              </a:rPr>
              <a:t>i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198326" y="3769240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u="sng" dirty="0" smtClean="0">
                <a:latin typeface="Letterjoin-Air Plus 34" panose="02000805000000020003" pitchFamily="50" charset="0"/>
              </a:rPr>
              <a:t>ng</a:t>
            </a:r>
            <a:endParaRPr lang="en-GB" sz="13800" u="sng" dirty="0">
              <a:latin typeface="Letterjoin-Air Plus 34" panose="02000805000000020003" pitchFamily="50" charset="0"/>
            </a:endParaRPr>
          </a:p>
        </p:txBody>
      </p:sp>
      <p:sp>
        <p:nvSpPr>
          <p:cNvPr id="3" name="AutoShape 2" descr="Image result for shi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0" name="Picture 2" descr="Image result for sw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2549" y="248531"/>
            <a:ext cx="3829038" cy="3829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6378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7206" y="84702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ng words…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21921" y="5414158"/>
            <a:ext cx="115345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Lets use our robot arms and blending hands to read these words – there are some new ones in there this time!</a:t>
            </a:r>
            <a:endParaRPr lang="en-GB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940526" y="101114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endParaRPr lang="en-GB" sz="11500" dirty="0"/>
          </a:p>
        </p:txBody>
      </p:sp>
      <p:sp>
        <p:nvSpPr>
          <p:cNvPr id="4" name="TextBox 3"/>
          <p:cNvSpPr txBox="1"/>
          <p:nvPr/>
        </p:nvSpPr>
        <p:spPr>
          <a:xfrm>
            <a:off x="10299518" y="3134948"/>
            <a:ext cx="8490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sym typeface="Wingdings" panose="05000000000000000000" pitchFamily="2" charset="2"/>
              </a:rPr>
              <a:t></a:t>
            </a:r>
            <a:endParaRPr lang="en-GB" sz="8000" dirty="0"/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98740" y="3134948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9600" dirty="0" smtClean="0"/>
              <a:t>lung</a:t>
            </a:r>
            <a:endParaRPr lang="en-GB" sz="11500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33004" y="3120551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9600" dirty="0" smtClean="0"/>
              <a:t>swing</a:t>
            </a:r>
            <a:endParaRPr lang="en-GB" sz="11500" dirty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798740" y="3107626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9600" dirty="0" smtClean="0"/>
              <a:t>sing</a:t>
            </a:r>
            <a:endParaRPr lang="en-GB" sz="11500" dirty="0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798740" y="308030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9600" dirty="0" smtClean="0"/>
              <a:t>king</a:t>
            </a:r>
            <a:endParaRPr lang="en-GB" sz="11500" dirty="0"/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703897" y="3052982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9600" dirty="0" smtClean="0"/>
              <a:t>hang</a:t>
            </a:r>
            <a:endParaRPr lang="en-GB" sz="11500" dirty="0"/>
          </a:p>
        </p:txBody>
      </p:sp>
    </p:spTree>
    <p:extLst>
      <p:ext uri="{BB962C8B-B14F-4D97-AF65-F5344CB8AC3E}">
        <p14:creationId xmlns:p14="http://schemas.microsoft.com/office/powerpoint/2010/main" val="348340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2" grpId="0"/>
      <p:bldP spid="12" grpId="1"/>
      <p:bldP spid="14" grpId="0"/>
      <p:bldP spid="14" grpId="1"/>
      <p:bldP spid="15" grpId="0"/>
      <p:bldP spid="15" grpId="1"/>
      <p:bldP spid="19" grpId="0"/>
      <p:bldP spid="19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Find the ng words! 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037633" y="5450407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bed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04954" y="3417273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bath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17225" y="1842281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mitten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90600" y="2346960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lung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44682" y="3721629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thin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535886" y="5749620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ring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719457" y="3542385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moth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43600" y="5981950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path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813076" y="2172534"/>
            <a:ext cx="19180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hang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98565" y="5773573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chop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258596" y="4709017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brush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731139" y="222493"/>
            <a:ext cx="8490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sym typeface="Wingdings" panose="05000000000000000000" pitchFamily="2" charset="2"/>
              </a:rPr>
              <a:t></a:t>
            </a:r>
            <a:endParaRPr lang="en-GB" sz="8000" dirty="0"/>
          </a:p>
        </p:txBody>
      </p:sp>
      <p:sp>
        <p:nvSpPr>
          <p:cNvPr id="16" name="TextBox 15"/>
          <p:cNvSpPr txBox="1"/>
          <p:nvPr/>
        </p:nvSpPr>
        <p:spPr>
          <a:xfrm>
            <a:off x="4359728" y="4628530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sing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075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515" y="1593033"/>
            <a:ext cx="10515600" cy="3187973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Let’s have a go at writing some of the new words we have learnt to read!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3440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2"/>
          <a:srcRect r="49269" b="19358"/>
          <a:stretch/>
        </p:blipFill>
        <p:spPr>
          <a:xfrm>
            <a:off x="838200" y="3379447"/>
            <a:ext cx="1009784" cy="1061568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838200" y="4441371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838200" y="5442856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838200" y="6504780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838200" y="1316038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838200" y="2331000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838200" y="3379447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4" name="Ink 13"/>
              <p14:cNvContentPartPr/>
              <p14:nvPr/>
            </p14:nvContentPartPr>
            <p14:xfrm>
              <a:off x="5521235" y="1779462"/>
              <a:ext cx="1920240" cy="1197000"/>
            </p14:xfrm>
          </p:contentPart>
        </mc:Choice>
        <mc:Fallback xmlns="">
          <p:pic>
            <p:nvPicPr>
              <p:cNvPr id="14" name="Ink 13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492795" y="1751022"/>
                <a:ext cx="1977120" cy="1253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5" name="Ink 14"/>
              <p14:cNvContentPartPr/>
              <p14:nvPr/>
            </p14:nvContentPartPr>
            <p14:xfrm>
              <a:off x="5521235" y="3909475"/>
              <a:ext cx="1920240" cy="1197000"/>
            </p14:xfrm>
          </p:contentPart>
        </mc:Choice>
        <mc:Fallback xmlns="">
          <p:pic>
            <p:nvPicPr>
              <p:cNvPr id="15" name="Ink 14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492795" y="3881035"/>
                <a:ext cx="1977120" cy="1253880"/>
              </a:xfrm>
              <a:prstGeom prst="rect">
                <a:avLst/>
              </a:prstGeom>
            </p:spPr>
          </p:pic>
        </mc:Fallback>
      </mc:AlternateContent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3719" y="1327012"/>
            <a:ext cx="966904" cy="96690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2" name="Ink 1"/>
              <p14:cNvContentPartPr/>
              <p14:nvPr/>
            </p14:nvContentPartPr>
            <p14:xfrm>
              <a:off x="3420000" y="1339560"/>
              <a:ext cx="1804320" cy="99144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391560" y="1311120"/>
                <a:ext cx="1861200" cy="1048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0" name="Ink 9"/>
              <p14:cNvContentPartPr/>
              <p14:nvPr/>
            </p14:nvContentPartPr>
            <p14:xfrm>
              <a:off x="3580920" y="3354025"/>
              <a:ext cx="1482480" cy="1063080"/>
            </p14:xfrm>
          </p:contentPart>
        </mc:Choice>
        <mc:Fallback xmlns="">
          <p:pic>
            <p:nvPicPr>
              <p:cNvPr id="10" name="Ink 9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552480" y="3325585"/>
                <a:ext cx="1539360" cy="1119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54183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Image result for ri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63" b="19323"/>
          <a:stretch/>
        </p:blipFill>
        <p:spPr bwMode="auto">
          <a:xfrm>
            <a:off x="838200" y="3355198"/>
            <a:ext cx="1613716" cy="1092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Connector 3"/>
          <p:cNvCxnSpPr/>
          <p:nvPr/>
        </p:nvCxnSpPr>
        <p:spPr>
          <a:xfrm>
            <a:off x="838200" y="4441371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838200" y="5442856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" descr="Image result for sw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302981"/>
            <a:ext cx="1014542" cy="1014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/>
          <p:cNvCxnSpPr/>
          <p:nvPr/>
        </p:nvCxnSpPr>
        <p:spPr>
          <a:xfrm>
            <a:off x="838200" y="6504780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838200" y="1316038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838200" y="2317523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838200" y="3379447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4" name="Ink 13"/>
              <p14:cNvContentPartPr/>
              <p14:nvPr/>
            </p14:nvContentPartPr>
            <p14:xfrm>
              <a:off x="5540829" y="3938629"/>
              <a:ext cx="1920240" cy="1197000"/>
            </p14:xfrm>
          </p:contentPart>
        </mc:Choice>
        <mc:Fallback xmlns="">
          <p:pic>
            <p:nvPicPr>
              <p:cNvPr id="14" name="Ink 13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512389" y="3910189"/>
                <a:ext cx="1977120" cy="1253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5" name="Ink 14"/>
              <p14:cNvContentPartPr/>
              <p14:nvPr/>
            </p14:nvContentPartPr>
            <p14:xfrm>
              <a:off x="6285412" y="1792525"/>
              <a:ext cx="1920240" cy="1197000"/>
            </p14:xfrm>
          </p:contentPart>
        </mc:Choice>
        <mc:Fallback xmlns="">
          <p:pic>
            <p:nvPicPr>
              <p:cNvPr id="15" name="Ink 14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256972" y="1764085"/>
                <a:ext cx="1977120" cy="1253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3" name="Ink 2"/>
              <p14:cNvContentPartPr/>
              <p14:nvPr/>
            </p14:nvContentPartPr>
            <p14:xfrm>
              <a:off x="2705760" y="1562760"/>
              <a:ext cx="3179160" cy="75024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677320" y="1534320"/>
                <a:ext cx="3236040" cy="807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0" name="Ink 9"/>
              <p14:cNvContentPartPr/>
              <p14:nvPr/>
            </p14:nvContentPartPr>
            <p14:xfrm>
              <a:off x="3696840" y="3714840"/>
              <a:ext cx="1429200" cy="723600"/>
            </p14:xfrm>
          </p:contentPart>
        </mc:Choice>
        <mc:Fallback xmlns="">
          <p:pic>
            <p:nvPicPr>
              <p:cNvPr id="10" name="Ink 9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668400" y="3686400"/>
                <a:ext cx="1486080" cy="780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125480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Tricky words!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551815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 smtClean="0"/>
              <a:t>Lets read some tricky words you already know!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657601" y="2769326"/>
            <a:ext cx="60872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into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97680" y="2769326"/>
            <a:ext cx="60872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the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16733" y="2769326"/>
            <a:ext cx="60872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I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46024" y="2769326"/>
            <a:ext cx="60872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go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71852" y="2769326"/>
            <a:ext cx="60872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no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31378" y="2668914"/>
            <a:ext cx="60872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to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3274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6102" y="1329712"/>
            <a:ext cx="9836332" cy="1325563"/>
          </a:xfrm>
        </p:spPr>
        <p:txBody>
          <a:bodyPr>
            <a:normAutofit/>
          </a:bodyPr>
          <a:lstStyle/>
          <a:p>
            <a:pPr algn="r"/>
            <a:r>
              <a:rPr lang="en-GB" dirty="0" smtClean="0"/>
              <a:t>Can anyone remember our 2 new tricky words this week?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682489" y="2481805"/>
            <a:ext cx="4082688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 dirty="0" smtClean="0">
                <a:sym typeface="Wingdings" panose="05000000000000000000" pitchFamily="2" charset="2"/>
              </a:rPr>
              <a:t></a:t>
            </a:r>
            <a:endParaRPr lang="en-GB" sz="28700" dirty="0"/>
          </a:p>
        </p:txBody>
      </p:sp>
    </p:spTree>
    <p:extLst>
      <p:ext uri="{BB962C8B-B14F-4D97-AF65-F5344CB8AC3E}">
        <p14:creationId xmlns:p14="http://schemas.microsoft.com/office/powerpoint/2010/main" val="1281617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650523" y="1123268"/>
            <a:ext cx="6081305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 dirty="0" smtClean="0">
                <a:latin typeface="Letterjoin-Air Plus 34" panose="02000805000000020003" pitchFamily="50" charset="0"/>
                <a:sym typeface="Wingdings" panose="05000000000000000000" pitchFamily="2" charset="2"/>
              </a:rPr>
              <a:t>he</a:t>
            </a:r>
            <a:endParaRPr lang="en-GB" sz="28700" dirty="0">
              <a:latin typeface="Letterjoin-Air Plus 34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7119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00997" y="1083511"/>
            <a:ext cx="8771803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 dirty="0" smtClean="0">
                <a:latin typeface="Letterjoin-Air Plus 34" panose="02000805000000020003" pitchFamily="50" charset="0"/>
                <a:sym typeface="Wingdings" panose="05000000000000000000" pitchFamily="2" charset="2"/>
              </a:rPr>
              <a:t>she</a:t>
            </a:r>
            <a:endParaRPr lang="en-GB" sz="28700" dirty="0">
              <a:latin typeface="Letterjoin-Air Plus 34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9887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dirty="0" smtClean="0"/>
              <a:t>Let’s play draw it!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sz="6000" dirty="0" smtClean="0"/>
          </a:p>
          <a:p>
            <a:pPr marL="0" indent="0" algn="ctr">
              <a:buNone/>
            </a:pPr>
            <a:r>
              <a:rPr lang="en-GB" sz="6000" dirty="0" smtClean="0"/>
              <a:t>Your job is to draw a picture of the words you are reading!</a:t>
            </a:r>
          </a:p>
          <a:p>
            <a:pPr marL="0" indent="0" algn="ctr">
              <a:buNone/>
            </a:pPr>
            <a:r>
              <a:rPr lang="en-GB" sz="3900" dirty="0" smtClean="0">
                <a:solidFill>
                  <a:srgbClr val="FF0000"/>
                </a:solidFill>
              </a:rPr>
              <a:t>You have 30 seconds for each picture!</a:t>
            </a:r>
            <a:endParaRPr lang="en-GB" sz="39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9374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8000" dirty="0" smtClean="0"/>
          </a:p>
          <a:p>
            <a:pPr marL="0" indent="0">
              <a:buNone/>
            </a:pPr>
            <a:endParaRPr lang="en-GB" sz="6000" dirty="0"/>
          </a:p>
        </p:txBody>
      </p:sp>
      <p:sp>
        <p:nvSpPr>
          <p:cNvPr id="4" name="TextBox 3"/>
          <p:cNvSpPr txBox="1"/>
          <p:nvPr/>
        </p:nvSpPr>
        <p:spPr>
          <a:xfrm>
            <a:off x="2834640" y="692331"/>
            <a:ext cx="645305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 smtClean="0">
                <a:latin typeface="Letterjoin-Air Plus 34" panose="02000805000000020003" pitchFamily="50" charset="0"/>
              </a:rPr>
              <a:t>ring</a:t>
            </a:r>
            <a:endParaRPr lang="en-GB" sz="8800" dirty="0">
              <a:latin typeface="Letterjoin-Air Plus 34" panose="02000805000000020003" pitchFamily="50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8125" y="2260283"/>
            <a:ext cx="2517866" cy="3916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621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8000" dirty="0" smtClean="0"/>
          </a:p>
          <a:p>
            <a:pPr marL="0" indent="0">
              <a:buNone/>
            </a:pPr>
            <a:endParaRPr lang="en-GB" sz="6000" dirty="0"/>
          </a:p>
        </p:txBody>
      </p:sp>
      <p:sp>
        <p:nvSpPr>
          <p:cNvPr id="4" name="TextBox 3"/>
          <p:cNvSpPr txBox="1"/>
          <p:nvPr/>
        </p:nvSpPr>
        <p:spPr>
          <a:xfrm>
            <a:off x="2834640" y="692331"/>
            <a:ext cx="645305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 smtClean="0">
                <a:latin typeface="Letterjoin-Air Plus 34" panose="02000805000000020003" pitchFamily="50" charset="0"/>
              </a:rPr>
              <a:t>grass</a:t>
            </a:r>
            <a:endParaRPr lang="en-GB" sz="8800" dirty="0">
              <a:latin typeface="Letterjoin-Air Plus 34" panose="02000805000000020003" pitchFamily="50" charset="0"/>
            </a:endParaRPr>
          </a:p>
        </p:txBody>
      </p:sp>
      <p:sp>
        <p:nvSpPr>
          <p:cNvPr id="5" name="AutoShape 2" descr="Image result for grass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4572" y="3272175"/>
            <a:ext cx="9634639" cy="2029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401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8000" dirty="0" smtClean="0"/>
          </a:p>
          <a:p>
            <a:pPr marL="0" indent="0">
              <a:buNone/>
            </a:pPr>
            <a:endParaRPr lang="en-GB" sz="6000" dirty="0"/>
          </a:p>
        </p:txBody>
      </p:sp>
      <p:sp>
        <p:nvSpPr>
          <p:cNvPr id="4" name="TextBox 3"/>
          <p:cNvSpPr txBox="1"/>
          <p:nvPr/>
        </p:nvSpPr>
        <p:spPr>
          <a:xfrm>
            <a:off x="2834640" y="692331"/>
            <a:ext cx="645305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 smtClean="0">
                <a:latin typeface="Letterjoin-Air Plus 34" panose="02000805000000020003" pitchFamily="50" charset="0"/>
              </a:rPr>
              <a:t>bath</a:t>
            </a:r>
            <a:endParaRPr lang="en-GB" sz="8800" dirty="0">
              <a:latin typeface="Letterjoin-Air Plus 34" panose="02000805000000020003" pitchFamily="50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0355" y="2305748"/>
            <a:ext cx="4241619" cy="3704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213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2756263" y="587828"/>
            <a:ext cx="645305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 smtClean="0">
                <a:latin typeface="Letterjoin-Air Plus 34" panose="02000805000000020003" pitchFamily="50" charset="0"/>
              </a:rPr>
              <a:t>chips</a:t>
            </a:r>
            <a:endParaRPr lang="en-GB" sz="8800" dirty="0">
              <a:latin typeface="Letterjoin-Air Plus 34" panose="02000805000000020003" pitchFamily="50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2439" y="2034377"/>
            <a:ext cx="6204178" cy="4448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406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07080" y="352062"/>
            <a:ext cx="10515600" cy="1325563"/>
          </a:xfrm>
        </p:spPr>
        <p:txBody>
          <a:bodyPr/>
          <a:lstStyle/>
          <a:p>
            <a:r>
              <a:rPr lang="en-GB" dirty="0" smtClean="0"/>
              <a:t>More information…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1938" y="2634008"/>
            <a:ext cx="11102009" cy="4351338"/>
          </a:xfrm>
        </p:spPr>
        <p:txBody>
          <a:bodyPr/>
          <a:lstStyle/>
          <a:p>
            <a:r>
              <a:rPr lang="en-GB" dirty="0" smtClean="0"/>
              <a:t>More handwriting fun can be found using the Letter join app – log in details are on our school website!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These lessons are recorded and I will post them onto YouTube for your child to re-watch if they need to. </a:t>
            </a:r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070632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451</Words>
  <Application>Microsoft Office PowerPoint</Application>
  <PresentationFormat>Widescreen</PresentationFormat>
  <Paragraphs>155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Arial</vt:lpstr>
      <vt:lpstr>Calibri</vt:lpstr>
      <vt:lpstr>Calibri Light</vt:lpstr>
      <vt:lpstr>Letterjoin-Air Plus 34</vt:lpstr>
      <vt:lpstr>Wingdings</vt:lpstr>
      <vt:lpstr>Office Theme</vt:lpstr>
      <vt:lpstr>Welcome to Phonics!</vt:lpstr>
      <vt:lpstr>Let’s practise some of the sounds we already know… </vt:lpstr>
      <vt:lpstr>PowerPoint Presentation</vt:lpstr>
      <vt:lpstr>PowerPoint Presentation</vt:lpstr>
      <vt:lpstr>Let’s have a go at reading these words…</vt:lpstr>
      <vt:lpstr>PowerPoint Presentation</vt:lpstr>
      <vt:lpstr>Sound talking!</vt:lpstr>
      <vt:lpstr>Today’s new sound is: </vt:lpstr>
      <vt:lpstr>Have a go at writing the new sound: </vt:lpstr>
      <vt:lpstr>ng words…</vt:lpstr>
      <vt:lpstr>PowerPoint Presentation</vt:lpstr>
      <vt:lpstr>PowerPoint Presentation</vt:lpstr>
      <vt:lpstr>PowerPoint Presentation</vt:lpstr>
      <vt:lpstr>PowerPoint Presentation</vt:lpstr>
      <vt:lpstr>ng words…</vt:lpstr>
      <vt:lpstr>Find the ng words! </vt:lpstr>
      <vt:lpstr>Let’s have a go at writing some of the new words we have learnt to read!</vt:lpstr>
      <vt:lpstr>PowerPoint Presentation</vt:lpstr>
      <vt:lpstr>PowerPoint Presentation</vt:lpstr>
      <vt:lpstr>Tricky words!</vt:lpstr>
      <vt:lpstr>Can anyone remember our 2 new tricky words this week?</vt:lpstr>
      <vt:lpstr>PowerPoint Presentation</vt:lpstr>
      <vt:lpstr>PowerPoint Presentation</vt:lpstr>
      <vt:lpstr>Let’s play draw it!</vt:lpstr>
      <vt:lpstr>PowerPoint Presentation</vt:lpstr>
      <vt:lpstr>PowerPoint Presentation</vt:lpstr>
      <vt:lpstr>PowerPoint Presentation</vt:lpstr>
      <vt:lpstr>PowerPoint Presentation</vt:lpstr>
      <vt:lpstr>More information…</vt:lpstr>
    </vt:vector>
  </TitlesOfParts>
  <Company>Forestdale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Phonics!</dc:title>
  <dc:creator>Charlotte Jenkins</dc:creator>
  <cp:lastModifiedBy>Charlotte Jenkins</cp:lastModifiedBy>
  <cp:revision>24</cp:revision>
  <dcterms:created xsi:type="dcterms:W3CDTF">2021-02-09T09:49:31Z</dcterms:created>
  <dcterms:modified xsi:type="dcterms:W3CDTF">2021-03-02T13:01:03Z</dcterms:modified>
</cp:coreProperties>
</file>