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9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4118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Wisp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2</cp:revision>
  <dcterms:created xsi:type="dcterms:W3CDTF">2021-07-11T16:00:19Z</dcterms:created>
  <dcterms:modified xsi:type="dcterms:W3CDTF">2021-07-11T16:09:54Z</dcterms:modified>
</cp:coreProperties>
</file>