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1" r:id="rId4"/>
    <p:sldId id="287" r:id="rId5"/>
    <p:sldId id="265" r:id="rId6"/>
    <p:sldId id="286" r:id="rId7"/>
    <p:sldId id="278" r:id="rId8"/>
    <p:sldId id="279" r:id="rId9"/>
    <p:sldId id="267" r:id="rId10"/>
    <p:sldId id="277" r:id="rId11"/>
    <p:sldId id="289" r:id="rId12"/>
    <p:sldId id="290" r:id="rId13"/>
    <p:sldId id="291" r:id="rId14"/>
    <p:sldId id="26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5:30:09.980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3894 9475 0,'0'-24'47,"50"-1"-15,-25 25-17,24 0-15,-49-25 0,25 25 16,0 0-16,0-25 0,0 25 15,-1-25-15,1 25 16,0 0 0,0-24-16,0 24 0,-25-25 15,49 0-15,-24 0 16,0 0-16,0 1 16,24-1-1,-24 0 1,-25 0-16,25 25 15,-25-25-15,25 1 0,-1 24 16,-24-25-16,25 0 0,0 0 16,-25 0-16,25 0 15,0 1-15,-25-1 16,24 25-16,-24-50 0,0 25 16,25 1-16,-25-1 15,25 0-15,-25 0 0,0 0 16,0 1-1,0-1-15,0 0 0,25 0 16,-25 0-16,0 1 16,0-1-16,25 0 15,-1 25-15,-24-25 0,0-24 16,0 24-16,0 0 16,0 0-16,0 0 0,25-24 15,-25 24 1,0 0-16,0 0 15,0 1 1,0-1-16,25 25 0,-25-25 16,0 0-1,0 0 1,0 1-16,0-1 31,0 50 125,0-1-156,-25 1 0,25 0 16,-25 0-16,25 0 0,0-1 16,0 1-16,0 0 0,0 0 15,0 0-15,0-1 0,0 1 16,-24 0-16,24 0 0,0 24 16,0-24-16,0 0 15,0 0-15,0 24 0,0-24 16,0 0-16,0 0 15,0 0-15,0-1 16,0 1-16,-25 0 0,25 0 16,0 0-16,0-1 15,0 1-15,-25-25 16,25 25-16,0 0 16,0 0-16,0-1 0,0 1 15,-25-25-15,25 25 0,0 0 16,0 0-16,0 0 0,0-1 15,0 1-15,0 0 16,0 0-16,0 0 31,0-1-31,0 1 32,0 0-32,0 0 15,0 0 1,0-1-1,0 1 17,0 0-32,0 0 15,0 0 17,0-50 343,0 0-344,0 0-31,0 0 15,0 1-15,0-1 16,0 0-16,0 0 0,0 0 31,0 1-31,0-1 16,0 0 0,0-25-1,0 26-15,0-1 16,0 0-16,0 0 15,25 25-15,-25-25 0,0 0 16,25 25-16,-25-24 0,0-1 16,0 0-16,25 0 15,-25 0-15,24 1 16,-24-1 0,0 0-1,25 0-15,0 0 31,-25 1-31,25-26 16,0 0 0,0 50-16,-25-24 15,24-1-15,-24 0 16,25 0-16,0 25 16,-25-25-16,25 1 0,-25-1 15,25 25-15,-25-25 16,24 0-16,1 0 0,0 1 15,0-1 1,0 0-16,-1 0 31,1 0-15,0 1 0,0-1-1,0 25 1,-25-25-1,24 25 1,1 0 0,0 0-16,0 0 15,0 0 17,-1 0-1,1 0 0,0 0-15,0 0-1,0 0-15</inkml:trace>
  <inkml:trace contextRef="#ctx0" brushRef="#br0" timeOffset="2976.8814">5755 9475 0,'24'0'47,"1"0"-31,0 0-1,0 0-15,25 0 16,-26 0-16,1 0 15,-25-24 1,50 24-16,-25-25 16,-1 25-16,-24-25 15,25 25-15,0-25 16,-25 0-16,25 25 16,-25-24-16,25 24 15,-25-25-15,24 25 0,1-50 16,0 25-16,-25 1 15,25-1-15,0 0 16,-25 0-16,24 0 16,-24 1-16,25-26 15,0 25-15,-25 0 16,25 25-16,-25-25 0,0 1 0,0-1 16,0 0-16,25 0 0,-25 0 15,24 1-15,-24-1 16,0 0-16,0 0 15,0 0-15,25 1 16,-25-1-16,0 0 16,0 0-16,0 0 15,0 1 1,0-1-16,0 0 16,0 0-16,25 25 0,-25-25 15,0 1 1,0-1-16,0 0 15,0 0-15,0 0 16,0 1-16,0-1 16,0 0-16,0 0 0,0 0 31,0 1-15,0 48 155,0 26-171,0-25 16,0 0-16,0-1 0,0 1 16,0 0-16,0 25 15,0-26-15,0 1 16,0 0-16,0 0 0,0 0 16,0-1-16,0 1 15,0 0-15,0 0 0,0 0 0,0-1 16,0 1-16,0 0 0,0 0 15,0 0 1,0-1-16,0 1 16,-25 0-16,25 25 15,0-26 1,0 1-16,0 0 16,0 0-16,0 0 0,0 0 15,0-1 1,0 1-16,0 0 0,0 0 15,0 0-15,0-1 16,0 1 0,0 0-1,0 0-15,0 0 16,0-1 0,0 1-1,0 0-15,0 0 16,25 0-1,-25-1-15,25 1 16,0 0 0,-1-25-1,1 0 1,0 0-16,0 0 16,0 0-1,-1 0-15,1 0 16,0 0-16,0 0 15,0 0-15,-1 0 16,1 0-16,0 0 16,0 0-1,25 0 1,-26-25 0,-24 0-1,25 25-15,-25-24 16,25 24-16,0-25 15,0 0 17</inkml:trace>
  <inkml:trace contextRef="#ctx0" brushRef="#br0" timeOffset="5945.6619">7615 9525 0,'25'0'93,"0"0"-77,-25-25 0,24 0-16,1 25 0,0-24 15,0-1-15,0 0 16,-1 0-16,1 0 15,-25 1-15,25 24 0,-25-25 0,25 0 16,0 25-16,-25-25 0,24 0 16,-24 1-16,25 24 0,-25-25 0,25 0 15,0 0-15,-25 0 0,25 1 16,-25-1-16,25 0 16,-25 0-16,24 25 0,-24-25 0,0 0 15,0 1-15,25-1 0,-25 0 16,0 0-16,0 0 15,0 1-15,25-1 0,-25-25 16,0 25 0,25 25-16,-25-24 0,0-1 15,0 0-15,0 0 0,0 0 16,0 1-16,0-1 16,0 0-16,0 0 0,0 0 15,0 1-15,0-1 0,0 0 16,0 0-16,0 0 0,0 1 15,0-1-15,0 0 16,0 0 0,0 0-1,0 1-15,0-1 16,0 50 140,0-1-140,0 1-16,0 0 15,-25 25-15,25-26 0,0 1 16,0 0-16,0 0 16,0 0-16,0-1 0,0 1 0,-25 0 15,25 0-15,0 24 0,0-24 16,0 25-16,0-25 16,0-1-16,0 1 0,0 0 15,0 0-15,0 24 0,0-24 16,0 0-16,0 0 0,0 0 15,-25-1-15,25 1 0,0 0 16,0 25-16,-24-50 0,24 25 16,0-1-16,0 26 15,0-25-15,0 0 16,0-1-16,0 1 16,0 0-16,0 0 15,0 0 1,0-1-16,0 1 15,0 0-15,0 0 16,0 0 0,0-1-1,0 1 1,0 0 0,0 0-1,0 0 1,0-1 31,0 1 0,0-50 31,0 1-63,0-26-15,0 25 16,0 0-16,0 1 0,0-1 16,0 0-16,0 0 0,0 0 15,0 1 1,0-1-16,0 0 0,0 0 15,0 0-15,0 1 16,0-1-16,0 0 0,0 0 16,0 0-16,0 1 0,0-1 15,0-25-15,0 25 16,0 0-16,0 1 0,0-1 16,0-25-16,0 25 15,0 1-15,0-1 0,0 0 16,0 0-16,0 0 15,0 1-15,24-1 16,-24 0 0,0 0-16,0 0 15,25 25-15,-25-24 0,0-1 16,25 0-16,-25 0 16,25 0-16,-25 1 15,25-1-15,-25 0 16,24 0-16,-24 0 15,25 25-15,0-24 16,0-1 0,-25 0-16,25 25 15,-25-25 1,24 25-16,1-25 16,0 1-16,0 24 15,0-25 1,-1 25-16,-24-25 15,50 25-15,-50-25 16,25 25-16,0 0 16,-1 0-1,1 0 1,0 0 0,0 0-1,0 0 1,-1 0-1,1 0-15,0 0 0,0 25 16,0 0 0,-1-25-16,-24 25 0,0-1 0,0 1 15,0 0-15,0 0 16,0 0-16,0-1 0,25 1 16,-25 0-16,25 0 15,-25 0-15,0-1 0,0 1 16,0 0-16,25 0 15,-25 0-15,0-1 0,0 1 16,25 0-16,-25 0 16,0 0-16,0-1 0,24 1 15,-24 0-15,0 0 16,0 0-16,25-1 0,-25 26 16,0-25-16,0 0 15,0-1-15,0 1 0,0 0 16,0 0-1,0 0-15,0 0 16,0-1-16,0 1 0,0 0 16,0 0-16,25 24 15,-25-24 1,0 0-16,25 0 16,-25 24-16,0-24 0,0 0 15,0 0-15,25 0 16,-25-1-16,0 1 15,0 0 1,0 0-16,0 0 16,25-25-16,-25 24 15,24-24-15,-24 50 16,25-50 0,-25 25-1,25-25-15,-25 25 16,25-25-1,0 0-15,-1 0 0,1 0 16,25 0 0,-25 0-16,-1 0 15,1 0-15,0 0 16,0-25-16,0 0 16,-1 0-1,1 0 1,0 1 46,0-1-30</inkml:trace>
  <inkml:trace contextRef="#ctx0" brushRef="#br0" timeOffset="6862.0945">6499 7466 0</inkml:trace>
  <inkml:trace contextRef="#ctx0" brushRef="#br0" timeOffset="25402.92">10195 9550 0,'0'-25'78,"25"25"-62,-1-25-16,26 0 0,-25 25 15,24-24-15,-24-1 16,0 25-16,0 0 16,-25-25-16,25 25 0,-1-25 15,1 0-15,0 1 16,0 24-16,-25-25 16,49 25-16,-49-25 0,25 0 15,-25 0-15,25-24 16,0 49-16,-25-25 0,25-25 15,-1 26-15,-24-1 0,0 0 16,0 0-16,25 0 0,-25 0 0,25 1 16,-25-1-16,0 0 0,25 0 0,-25 0 15,0 1-15,0-1 0,0 0 16,25 25-16,-25-25 0,24 0 0,-24 1 16,25-1-16,-25 0 15,25 0-15,-25 0 16,0-24-16,25 24 15,0 0-15,-25 0 0,0 1 16,0-1-16,0 0 16,0 0 31,24 0-32,-24 1-15,25 24 16,0-25-16,0 0 15,0 25 1,-25-25-16,24 25 0,1-25 16,0 25-16,0-24 15,0 24-15,0 0 16,-1 0-16,-24-25 0,25 25 16,0 0-16,0 0 0,0 0 15,-1 0-15,1 0 16,0 0-16,0 0 0,0 0 15,-1 0-15,1 0 0,25 0 16,-25 0-16,-1 0 0,1 0 16,25 0-16,-50 25 0,25-25 15,-1 24-15,1-24 16,0 0 0,0 25-16,0-25 0,-1 25 15,1-25 1,0 25-1,0-25 1,-25 25-16,25-25 16,-1 0-16,1 24 0,0-24 15,-25 25 95,-25-25-79,0 0-31,1 0 16,24-25-16,-25 25 15,0 0-15,0-24 16,0-1-16,1 25 31,-1 0-15,0-25-16,0 25 15,0 0-15,1-25 16,-1 25-16,0 0 16,0 0-1,0 0 1,25-25-16,-24 25 0,-1 0 78,-25 0-62,25 0-1,1 0-15,-1 0 16,0 0-1,0 0-15,0 0 32,1 0-17,-1 0-15,0 0 16,0 0 0,0 0-16,1 0 15,-1 0 16,0 0-15,25 25 0,-25-25-16,0 0 15,25 25 1,-25-25-16,25 25 16,-24 0-1,-1-1 1,0 1-1,25 0-15,-25-25 16,25 25-16,0 0 16,-25 24-16,25-24 15,0 0 1,0 0-16,-24-1 16,24 26-16,0-25 15,-25 0-15,25-1 31,0 1-15,0 0-16,0 0 0,0 0 16,0-1-1,0 1-15,0 0 16,0 0-16,0 0 16,0-1-16,0 1 0,0 0 15,0 0-15,0 0 16,0 0-16,0-1 15,0 1-15,0 0 0,25-25 16,-1 25-16,1 24 16,0-24-1,0 25 1,0-25 0,-25-1-1,24-24-15,1 25 16,0 0-16,0-25 15,25 25-15,-26 0 16,1-25-16,0 0 16,0 0-1,0 0 1,-1 0 0,1 0 15,0 0-16,0 0 1,0 0 0,-1 0-1,1 0 1,0 0-16,0 0 16,0 0-1,-1 0 1,1 0-16,0 0 15,0 0 1,0 0 0,-1 0-1,1-25-15,-25 0 16,25 25 0,-25-25-16,25 25 15,0-25 1,-25 1-1,24 24-15,-24-25 0,0 0 16,25 0-16,-25 0 16,0 1-16,0-1 15,25-25-15,0 25 16,-25 1-16,0-1 16,25 25-16,-25-25 0,0 0 15,24 0-15,1 0 16,-25 1-16,0-1 0,0 0 15,0 0-15,25-24 16,-25 24-16,0-25 16,0 25-1,0 1-15,0-1 16,25 0-16,-25 0 16,0 0-16,0 1 15,0-1-15,0 0 16,0 0-16,0 0 15,0 1-15,0-1 16,0 0 0,0 0-16,0 0 15,0 1-15,0-1 16,0 0-16,0 0 16,-25 25 109,25 25-94,0 0-31,0 49 15,-25-49-15,25 25 16,0-26-16,0 1 0,0 0 16,0 0-16,0 24 0,0-24 15,0 0-15,0 0 0,0 24 0,0 1 16,0-25-16,0 24 16,0 26-16,0-50 15,0-1-15,0 26 16,0-25-16,0 25 0,0-26 0,0 1 15,0 0-15,0 0 0,0 0 0,0-1 16,-25 1-16,25 0 16,0 25-1,0-26-15,0 26 0,0-25 16,0 24-16,0-24 16,0 0-1,0 0-15,0 0 0,0 24 0,0-24 16,0 0-16,0 24 0,0-24 0,0 25 15,0-25-15,0 24 16,0-24-16,0 0 0,0 24 0,0-24 16,0 0-16,0 0 0,0 0 0,0 0 15,0-1-15,-24-24 0,24 50 0,0-25 16,-25 24-16,25-24 16,0 0-16,0 25 0,-25-26 0,25 1 15,0 0-15,0 0 16,0 24-16,0-24 0,0 0 15,0 0-15,0 24 16,0 1-16,0-25 16,0 0-16,0 24 15,0-24-15,0 0 63,-25 24-48,25-24 1,-25 25 0,25-25-16,-24 24 15,-1-49-15,0 0 0,0-25 0,0 25 63,25 25-32,-24-25-15,-26 25-16,25-25 15,0 0 1,1 0 15,-1 0 16,0 0-31,0-25-16,0 0 31,1 1-15,-1 24-1,0-25-15,0 0 16,0 0-1,25 0-15,-24 25 16,-1-24-16,25-1 16,-25 25-1,25-25-15,-25-25 16,0 26-16,25-1 16,0 0 46,-24 0-46,24 0-16,0 1 15,0-1-15,0 0 16,0 0-16,0-24 16,0 24-16,0 0 46,24 0-30,1 0-16,0 1 16,-25-51-1,0 50-15,25 25 16,0-24-16,-1-1 16,1 25-1,0-50-15,0 25 0,-25 1 16,0-1-16,25 25 0,-25-25 0,24 25 15,1-25-15,0 0 16,-25 0-16,25 25 0,-25-24 16,25 24-16,-1-25 0,1 25 15,-25-25-15,25 0 0,25 0 16,-26 25-16,-24-49 0,25 49 16,0 0-16,-25-25 0,0 0 15,25 0 1,0 1-16,-1 24 15,-24-25-15,25 0 16,0 0-16,0 25 16,0-49-16,-1 24 15,1 0 1,0 0-16,0 25 16,0-25-16,24 1 15,-49-1-15,25 25 0,0-25 16,0 25-16,0-25 15,-1 25-15,1-25 0,25 1 16,-25-1 0,-1 25-16,1-25 0,0 25 31,-25-25-31,25 25 16,0-25-16,-1 25 15,1-24-15,-25-1 0,25 25 0,0 0 0,0-25 16,-1 25-16,1-25 0,0 0 15,25 1-15,-26 24 16,1 0-16,0-25 16,0 0-16,0 0 31,-1 25-15,1-25-16,0 0 15,0 25-15,-25-24 0,25 24 16,-1-25-16,26 25 15,-25-25 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5:31:17.127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16073 9500 0,'25'0'47,"0"0"-47,0-25 16,0 25-16,-1 0 15,1 0-15,0-24 0,0 24 16,0-25-16,-1 0 16,1 25-16,0 0 0,0-25 0,0 25 15,0-25-15,-1 1 0,1 24 16,-25-25-16,25 25 0,-25-25 16,25 25-16,0-25 0,-1 0 0,-24 1 15,50-1-15,-50 0 0,25 0 16,0 25-16,-25-25 0,24 1 0,1-1 15,0 0-15,0-25 0,24 25 16,-49-24-16,25 24 16,0 0-16,-25 0 0,25 1 0,-25-1 15,0 0-15,25 25 0,-1-50 16,-24 26-16,25-1 0,-25 0 0,25-25 16,0 1-16,-25 24 15,25 0-15,-25 0 16,0-24-16,24 24 0,-24-25 0,25 26 15,-25-1-15,0 0 0,0 0 16,25 0-16,-25 1 0,0-1 16,25 0-16,-25 0 0,0 0 0,0 1 15,25-1-15,-25 0 16,0 0-16,0 0 16,0 0-16,0 1 0,0-1 0,0 0 15,0-25-15,24 1 16,-24 24-16,0 0 0,0 0 15,0 1-15,0-1 0,0 0 0,0 0 0,0 0 16,0 1-16,0-1 16,0 0-16,0 0 0,0 0 0,0 1 15,0-1-15,0 0 0,0-25 16,0 26-16,0-1 16,0 0-16,0 0 15,0 0 1,0 1-16,0-1 15,0 0 1,0 0 0,0 0 62,0 1-47,0-1-15,0 0 187,0 0-188,0 0 1,0 1 15,0-1 1,0 0-1,0 0 16,0 0-16,0 0 31,0 1 17,0 48 46,0 1-125,0 0 0,0 0 15,0 0-15,0 24 16,0-24 15,0 0-31,0 0 16,0 0-16,0-1 15,0 26-15,0-25 16,0 24-16,0-24 16,0 25-16,0-25 15,-24-25 1,24 24-16,0 1 0,0 0 15,0 0-15,0 0 16,0-1-16,0 1 16,0 0-16,0 0 0,0 0 15,0-1-15,0 1 16,0 0-16,0 0 0,0 0 16,-25-25-16,25 49 0,0-24 15,0 0 1,0 0-16,0-1 0,0 1 15,0 0-15,-25 25 16,25-26 0,0 26-16,0-25 15,0 0-15,0 0 16,-25-25-16,25 24 0,0 1 16,0 0-16,0 0 0,0 0 15,0-1-15,0 1 16,0 0-16,0 0 0,0 0 15,0-1-15,0 1 0,0 0 16,0 0-16,0 0 16,0-1-16,0 1 0,0 0 15,0 0-15,0 0 16,0-1 0,0 1-16,0 0 15,0 25-15,0-26 16,0 1-1,0 0-15,0 0 0,0 0 16,0-1 0,0 1-16,0 0 15,0 0-15,0 0 16,0-1 0,0 1-16,0 0 0,0 0 15,0 0-15,0 0 16,0-1-16,0 1 15,0 0-15,0 0 16,0 0-16,0-1 16,0 1-1,0 0-15,0 0 16,0 0 0,0-1-16,0 1 31,0 0-31,0 0 31,0 0-15,-25-1-1,25-48 204,0-1-219,0 0 16,0 0-16,0 0 15,0-24-15,0-1 16,0 1-16,0 24 16,0 0-16,0 0 15,0 0-15,0 1 0,0-1 16,0 0-16,0 0 15,0 0-15,0 0 16,0 1-16,0-1 16,0 0-1,0 0-15,0 0 16,0 1-16,0-1 16,0 0-1,0 0-15,0 0 16,0 1-16,25-1 15,25 0 1,-1 25-16,-49-25 16,0 0-1,0 1-15,25 24 0,-25-25 16,0 0-16,25 0 16,-25 0-1,0 1 1,25 24-16,-25-25 0,25 25 15,-25-25-15,24 0 0,1 0 16,0 1 0,0 24-16,-25-25 15,25 0 1,-1 0 0,1 0 15,0 25-31,-25-24 15,25-1 1,0 25 47,0 0-48,-1 0 1,1 0-16,0 0 0,0 0 15,0 0-15,-1 0 16,1 0-16,0 25 16,25-25-16,-26 24 15,1 1-15,0 0 16,0-25-16,-25 25 16,49-25-1,-49 25-15,25-1 16,-25 1-1,25-25 1,0 25-16,-25 0 16,25-25-16,-25 25 15,24 24 1,-24-24 0,0 0-1,0 0-15,0-1 16,0 1-1,0 0-15,0 0 0,0 0 16,0-1 0,0 1-16,0 0 0,0 0 15,0 0-15,0-1 16,0 1 0,0 0-16,0 0 15,0 0-15,0-1 16,0 1-1,0 0 1,0 0-16,0 0 16,0 0-1,0-1-15,0 1 16,-24 0-16,-1 25 31,0-50-31,25 24 16,-25-24-16,25 25 15,-25-25 1,25 25-16,-24 0 0,-1-25 16,0 25-1,0-25 1,25 24-16,-25-24 0,1 0 16,-1 25-16,0 0 15,0-25 1,0 0-16,1 0 15,24 25-15,-25-25 16,0 0-16,0 0 31,0 0-31,1 0 16,-1 0-16,25 25 0,-25-25 16,0 0-16,0 0 0,0 0 15,1 0-15,-1 0 16,0 0-1,0 0 17,0 0-17,1 0 1,-1 0-16,0 24 16,0-24-16,0 0 15,1 0 1,-1 0-1,0 0 1,0 25 234,50-25-219,0 0-15,0 0 0,-1 0-16,26 25 15,-25-25-15,24 0 0,-24 0 16,0 0-16,25 0 15,-26 0-15,1 0 16,0 0-16,0 0 16,0 0-16,0 0 0,-1 0 15,1 0-15,0 0 16,0 0-16,0 0 0,-1 0 16,1 0-1,0 0-15,-25-25 16,25 25-16,0 0 15,-1-25-15,-24 1 16,25 24-16,0 0 16,0-25-16,0 25 15,-1-25-15,1 25 16,0 0-16,0-25 16,0 25-16,-1-25 15,1 25 1,0 0-16,0-24 47,-25-1-32,25 25-15,-1-25 16,1 25-16,-25-25 16,25 25-16,-25-25 15,25 1-15,0 24 0,-1-25 16,26 0-1,-25 0 1,0 0-16,-1 1 16,1 24-16,0-50 15,0 25 1,0 0-16,0 25 16,-25-25-16,24 1 15,1-1-15,0 0 16,0 25-1,-25-25-15,25 0 16,-25 1 0,24 24-1,-24-25-15,25 25 16,-25-25-16,0 0 0,25 0 16,-25 1-16,25-1 15,-25 0 1,25 25-1,-1-25 142</inkml:trace>
  <inkml:trace contextRef="#ctx0" brushRef="#br0" timeOffset="7203.9145">22324 9525 0,'0'-25'62,"25"25"-46,-25-25-16,25 25 31,0 0-15,-25-24-16,49-1 15,-24-25-15,0 25 0,0-24 16,-25 24-16,0 0 0,24 0 16,-24 1-16,25-26 0,-25 25 0,25 0 15,-25 1-15,0-1 0,0 0 0,0 0 16,25 0-16,-25 0 0,25-24 15,-25 24-15,0-25 0,24 26 0,-24-26 16,25 25-16,-25 0 0,25 1 16,-25-1-16,0 0 15,0 0-15,25 0 0,-25 1 0,0-1 16,0 0-16,25-25 16,-25 26-16,0-1 0,0 0 0,0-25 15,25 26-15,-25-1 0,0-25 16,24 25-16,-24 1 0,0-1 0,0 0 15,0 0-15,0-24 0,25 24 0,-25 0 16,0-25-16,0 25 0,0 1 0,0-1 16,0 0-16,0 0 0,0 0 0,0 1 15,25-1-15,-25-25 0,0 25 0,0 1 16,0-1-16,0-25 0,0 25 16,25-24-16,-25 24 0,0 0 0,0 0 15,0 1-15,0-1 0,0-25 16,0 25-16,0 1 0,0-26 0,0 25 15,0 0-15,0 1 0,0-1 16,0 0-16,0 0 0,0 0 16,0 1-16,0-1 15,0-25-15,0 25 16,0 1-16,0-1 16,0 0-16,0 0 31,0 50 109,0 25-124,0-26-16,0 1 0,0 0 16,0 0-16,0 0 0,-25-1 15,25 1-15,0 0 0,0 0 16,0 0-16,0-1 0,0 1 0,-25 25 16,0-50-16,25 25 0,0 24 0,0-24 15,0 0-15,0 0 0,-24 24 16,-1 1-16,25-25 0,0 24 15,0-24-15,0 0 16,0 0-16,-25-1 0,25 1 0,0 0 16,0 25-16,0-26 15,0 26-15,0 0 0,-25-26 16,25 26-16,0-25 0,0 0 16,0 0-16,0-1 0,0 1 15,0 0-15,-25 0 16,25 0-16,0-1 0,0 1 15,0 0-15,0 0 0,0 0 16,0-1-16,0 1 0,0 0 16,0 0-16,0 0 15,0-1 1,0 1 0,0 25-16,0-25 15,0 49-15,0-49 16,0 24-16,0-24 15,0 0-15,0 0 16,0 0-16,0-1 0,0 1 16,0 0-16,0 0 15,0 0-15,0-1 0,0 1 16,0 0 0,0 0-16,0 0 15,0 0-15,0-1 16,0 1-16,25-25 15,-25 25-15,25 0 16,-25 0-16,25-1 0,0 1 16,-1 0-1,-24 0-15,25-25 16,-25 25-16,25-25 0,-25 24 16,25-24-1,-25 25 1,25 0-16,-1-25 15,1 0 1,-25 25-16,25-25 16,0 0-16,0 0 0,-1 0 15,1 0-15,-25 25 16,25-25-16,0 0 0,0 0 31,-1 0-15,1 24-16,0-24 15,25 0 1,-26 0 0,1 0-16,0 0 15,0 0 1,0 0 0,-1 0-1,-24-24 1,25 24-1,0-25-15,0 25 16,0-50-16,-1 50 16,-24-25-16,25 25 0,-25-24 15,25-1 17,-25 0-17</inkml:trace>
  <inkml:trace contextRef="#ctx0" brushRef="#br0" timeOffset="8684.05">22448 8062 0,'25'0'78,"0"0"-78,24 0 16,1 0-16,0 0 15,24 0-15,-49 0 16,25 0-16,-26 0 0,26 0 16,-25 0-16,0 0 0,-1 0 15,1 0-15,0 0 0,0 0 16,0 0-16,-1 0 15,1 0 1,0 0-16,0 0 0,0 0 16,-1 0-1,1 0-15,0 0 0,0 0 16,0 0-16,-1 0 16,1 0-16,0 0 15,0 0 32</inkml:trace>
  <inkml:trace contextRef="#ctx0" brushRef="#br0" timeOffset="24227.9426">19323 9525 0,'25'0'63,"24"0"-63,1-25 15,-1 25-15,-24 0 16,0-25-16,0 25 0,0 0 16,-25-24-16,25 24 0,-1 0 15,1-25-15,0 0 16,0 25-16,-25-25 15,25 25-15,-1-25 0,1 25 16,0-24-16,0-1 0,0 0 16,-1 0-16,1 0 0,0 1 15,0-1-15,0 0 0,-25 0 16,24 25-16,-24-25 0,25 1 16,0-1-16,0 0 15,-25 0-15,25 0 0,-1-24 16,1 49-16,-25-25 0,0 0 15,25 0-15,-25 0 16,25 25-16,-25-24 0,25 24 16,-25-25-16,24 0 0,-24 0 0,25 25 15,0-49-15,0 24 16,0 0-16,-1 0 16,-24 0-16,25 1 15,0-1-15,0 25 16,-25-25-16,25 25 0,-25-25 15,24 0-15,26 1 16,-25-1-16,0 25 16,-25-25-16,24 25 0,1 0 15,0 0-15,0-25 0,0 0 16,0 25-16,-1 0 16,1 0-16,0-24 15,0 24-15,0 0 16,-1 0-16,1 0 0,0 0 15,0 0 1,0 0-16,-1 0 0,1 0 16,0 0-16,0 0 0,0 0 31,-1 0 0,-48 0 141,-1 0-156,0 0-16,-25 0 15,26 0-15,-1 0 16,0 0-16,0 0 16,0 0-16,1 0 0,-1 0 15,0 0-15,0 0 16,0 0-16,1 0 15,-1 0 1,0 0 0,0 0-1,0 24-15,0-24 16,-24 25-16,24 0 16,0-25-16,25 25 15,-25-25-15,1 25 16,-1-1-16,0-24 15,0 25-15,0 0 16,1-25 0,24 25-16,-25 0 0,25-1 15,-25-24 1,25 25-16,0 25 16,-25-1-1,25-24 1,0 0-1,0 0-15,0 0 16,0-1-16,0 1 0,0 0 16,0 0-16,-25 0 15,25-1-15,0 1 16,0 0-16,0 0 0,0 0 16,0 0-16,0-1 15,0 1-15,0 0 16,0 0-16,0 0 0,0-1 15,0 1 1,0 0-16,0 0 16,0 0-16,0-1 15,25 1-15,-25 0 16,25 0-16,-25 0 16,25-1-16,-25 1 15,25 0 48,-1-25-16,1 0-47,0 0 15,25 0 1,-26 0-16,26 0 15,-25 0 1,0 0-16,-1 0 16,1-25-16,0 0 15,0 1-15,-25-1 16,50 0-16,-50 0 16,24 0-16,-24 1 15,25-1 1,-25 0-16,25 0 15,0 0-15,-25 1 16,0-1 0,25 0-16,-25 0 15,24 0-15,-24 1 16,25-1-16,-25 0 16,0 0-16,25 0 15,-25 0-15,0 1 16,0-1-16,0 0 15,25 0-15,-25 0 0,0 1 16,25-1-16,-25 0 16,0 0-16,0 0 15,0 1 1,24-1-16,-24 0 16,0 0-1,0 0-15,0 1 16,25-1-16,-25 0 15,25 0-15,-25 0 32,25 25-32,-25-24 0,0-1 15,0 0-15,25-25 32,-25 26 14,0-1-14,0 50 93,0 24-110,0-24 1,0 0-16,0 0 16,-25-25-16,25 49 15,0-24-15,-25-25 0,25 25 0,0 0 16,0-1-16,0 26 15,0-25-15,0 0 16,0 24-16,0-24 16,0 0-16,0 0 15,0-1-15,0 1 16,0 0 0,0 0-16,0 0 15,-25-1-15,25 1 0,0 0 16,0 0-1,0 0-15,0 0 0,0-1 16,0 1-16,0 0 16,0 0 15,0 0 0,0-1-31,0 1 16,0 0 15,25-25-15,0 25-1,-25 0-15,25-25 16,-25 24-16,24-24 16,1 0-1,0 0-15,0 0 16,0 0-16,-1 0 15,1 0 1,0 0-16,0 0 47,0 0-31,-1 0-1,1 0 1,0 0-16,0 0 15,0 0-15,-1 0 16,1 0-16,0 0 31,0 0 1,0 0-32,-1 0 15,1 0 1,0 0-1,0-24-15,-25-1 16,25 25 15</inkml:trace>
  <inkml:trace contextRef="#ctx0" brushRef="#br0" timeOffset="29122.8668">24507 9550 0,'25'0'63,"0"0"-48,24-25-15,-24 25 16,25-25-1,-26 25-15,26-25 16,-25 1-16,0 24 16,-1-25-16,1 25 0,0-25 15,-25 0-15,25 25 0,-25-25 16,50 1-16,-26 24 16,1-50-16,0 25 0,0 25 15,-25-25-15,25-24 0,-25-1 16,24 50-16,1-25 15,-25-24-15,25 24 0,-25 0 16,25 0-16,-25-24 0,25 24 0,-1 0 16,-24-25-16,0 26 15,0-26-15,25 0 16,-25 26-16,0-1 16,0 0-16,25-25 0,-25 26 15,0-1-15,25 25 0,-25-50 0,0 25 16,25 1-16,-1-26 0,-24 25 15,0 0-15,25 1 16,-25-1-16,0 0 0,25 0 16,-25 0-16,0 1 0,0-1 15,0 0-15,0 0 0,25 0 16,-25 1-16,0-1 0,0 0 0,0 0 16,0 0-16,0 0 0,0 1 0,25-1 15,-25 0-15,49-25 16,-24 26-1,0-26-15,-25 25 16,0 0-16,0 1 16,0-1-16,0 0 15,0-25-15,0 26 16,0-1-16,0 0 16,0 0-16,0 0 15,0 1-15,0-1 16,0-25-16,0 1 15,0 24 1,0 0 31,0 0-31,0 0-16,0 1 15,0-1 1,0 0-1,0 0 1,0 0 0,0 1 46,0-1-31,0-25-15,0 25 0,0 1-16,0-1 15,0 0 1,25 0 0,-25 0-16,0 0 15,0 1 1,0-1-1,0 0 32,0 50 94,0 0-125,0-1-1,24 26-15,-24-25 16,0 0-16,0 0 15,0 24-15,0-24 16,0 0-16,0 24 16,0-24-16,0 0 15,0 0-15,0 0 0,0-1 16,0 1-16,0 0 16,0 0-16,0 0 0,0-1 15,0 1-15,0 0 0,0 0 31,0 0-31,0-1 16,25-24-16,-25 25 0,0 0 16,0 0-16,0 0 0,0-1 15,0 1-15,0 0 0,0 0 16,0 0-16,0-1 16,0 1-16,0 0 15,0 0-15,0 0 16,0-1-16,0 1 15,0 0-15,0 0 0,0 0 16,0 24-16,0-24 16,0 0-16,0 25 15,0-26 1,0 1 0,0 0-1,0 0-15,0 0 16,0-1-1,0 1-15,0 0 0,0 0 16,0 0 0,0-1-16,0 1 0,0 0 15,0 0-15,0 0 16,0-1-16,0 1 0,0 0 16,0 0-16,0 0 15,0-1-15,0 1 16,0 0-16,0 0 15,0 0-15,0-1 16,0 1-16,0 0 16,0 0-16,0 0 0,0-1 15,0 1-15,0 0 16,0 0-16,0 0 0,0-1 16,0 1-1,0 0-15,0 0 16,0 0 15,0 0-31,0-1 0,0 1 16,0 0-1,0 0-15,0 0 16,25-1-16,-25 1 16,0 0-1,0 0-15,0 0 16,0-1-1,0 1-15,0 0 16,0 0 15,25 0-31,-25-1 16,0 1 0,0 0-1,0-50 204,0 0-203,0 1-1,0-26-15,0 0 16,0 26-16,0-26 15,0 25 1,25 0-16,-25-24 0,24 24 16,-24 0-1,0 0-15,0 1 0,0-1 16,0 0-16,25 0 0,-25 0 16,0 0-16,25 1 0,0-26 15,-25 25-15,25 0 16,-25 1-16,0-1 15,24 0-15,-24 0 16,0 0-16,25 1 16,-25-26-1,25 25 1,-25 0-16,25 1 16,0-1-1,-25 0-15,25 0 16,-25 0-16,24 1 15,1 24 1,-25-25-16,25 0 0,0 0 31,0 0-31,-1 25 16,1 0-16,-25-24 0,25 24 16,25-25-16,-26 25 15,1 0 16,0 0-31,0 0 16,0 0 0,-1 0-16,1 0 15,0 0 1,0 0-16,0 0 16,-1 25-16,1-25 15,25 24 1,-25 1-16,-1 0 15,1 0 1,-25 0 0,25-1-16,-25 1 15,25 0-15,-25 0 16,0 0-16,0-1 16,0 1-1,0 0-15,25 0 0,-25 0 16,0-1-1,0 1-15,0 0 16,0 0-16,0 0 16,0-1-16,0 1 15,0 0 1,0 0-16,0 0 16,0-1-16,0 1 15,0 0-15,0 0 16,0 0-16,0 0 15,0-1-15,0 1 16,0 0-16,0 0 0,24-25 16,-24 25-16,0-1 15,0 1-15,0 0 16,0 0-16,0 0 16,0-1-16,0 1 15,0 0-15,25-25 16,-25 25-16,25 0 15,-25-1 1,25 1 0,-25 0-1,25 0 1,-1-25 0,-24 25-1,25-25 1,0 0-1,0 0-15,0 0 16,-1 0 0,1 0-16,0 24 15,0-24-15,0 0 16,0 0-16,-1 0 16,1 0-1,0 0-15,0 0 16,0 0-1,-1 0 1,-24-24-16,25 24 0,0-25 16,0 0 62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5:32:42.614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4018 14039 0,'25'0'94,"0"0"-94,0 0 16,0 0-16,-1 0 0,1 0 15,0 0-15,0 0 0,0 0 0,24 0 16,-24 0-16,25-24 15,-26 24-15,26-25 0,0 25 16,-26 0-16,1 0 16,25 0-16,-50-25 0,25 25 0,24 0 15,-24-25-15,0 25 0,0 0 0,-1 0 16,1 0-16,0-25 16,0 25-16,0 0 0,0-24 0,24-1 15,1 25-15,-25 0 0,-1-25 16,1 0-16,0 25 0,0-25 15,24 25-15,-24-24 0,0 24 0,0 0 0,0 0 16,24-25-16,-24 25 0,0-25 16,24 0-16,-24 0 0,0 1 15,0 24-15,0-25 0,24 0 16,-24 0-16,0 0 16,0 25-16,-1-24 15,1 24-15,-25-25 16,25 0-16,0 0 15,0 25-15,-25-25 0,24 1 16,-24-1-16,25 25 0,0-25 16,0 0-16,-25 0 15,25 25-15,-25-24 0,25-1 16,-1 25-16,-24-25 16,25 0-16,-25 0 0,25 25 0,-25-25 15,25 1-15,0 24 16,-25-25-16,0 0 15,24 0-15,-24 0 0,0 1 16,0-1-16,25 0 16,-25 0-16,0 0 15,0 1-15,0-1 0,25-25 16,-25 25 0,0 1-16,0-1 15,0 0-15,0 0 0,0 0 16,0 1-1,0-1-15,-25 25 16,25-25-16,0 0 16,-25 25-16,25-25 15,0 1-15,-24-1 16,-1 0 0,0 25-16,25-25 15,-25 0-15,0 1 31,1 24 32,-1 0-32,0 0-31,0 0 16,0 0-16,0 0 15,1 0 1,-1 0-16,0 0 0,25 24 16,-25-24-16,0 25 15,1 0-15,-1 0 16,0 0 0,0-1-16,0 1 15,1 0 1,-1 0-16,0 0 0,0-1 15,0 1 1,1 25-16,24-25 16,-25 24-1,0-24-15,25 0 0,0 0 16,0-1-16,-25 26 16,25-25-16,-25 0 0,25-1 15,0 1-15,0 0 0,-24 25 16,24-26-16,0 1 0,0 0 15,0 0-15,-25 0 0,25 0 0,-25-1 16,25 1-16,0 0 0,0 0 0,0 0 16,0 24-16,0-24 0,0 0 15,0 24-15,0-24 0,0 0 0,0 0 16,0 0-16,-25-1 16,25 26-16,0-25 0,0 0 0,0-1 0,0 26 15,0-25-15,0 0 0,0 24 16,0-24-16,0 25 0,-25-26 15,25 1-15,0 0 0,0 0 16,0 0-16,0 24 0,0-24 16,0 0-16,0 24 0,0-24 15,0 0-15,0 0 0,0 25 16,0-26-16,0 1 0,0 0 0,0 0 0,0 0 16,0 24-16,0 1 0,0-25 0,0-1 15,0 26-15,0-25 0,0 0 0,0 24 16,0-24-16,0 0 0,0 0 0,0 24 15,0-24-15,0 0 0,0 0 16,0 24-16,0-24 0,0 25 0,0-26 16,0 26-16,0-25 0,0 24 15,0-24-15,0 0 0,0 25 16,0 24-16,0-49 0,0 25 16,0-1-16,0-24 0,0 0 0,0 24 0,0-24 15,0 0-15,0 25 0,0-26 16,0 1-16,0 0 0,0 25 0,0-26 15,0 1-15,0 0 0,0 0 16,0 0-16,0-1 0,0 1 0,0 0 16,0 0-16,0 24 0,0-24 0,0 25 15,0-25-15,0-1 0,0 26 16,0-25-16,0 0 16,0 0-16,0-1 15,25 1-15,-25 0 16,0 0-16,0 0 15,0-1 1,0 26 0,0-25-1,0 0-15,0-1 16,0 1-16,0 0 0,0 0 16,0 0-16,-25-1 15,25 1-15,0 0 16,-24-25-16,24 25 15,-25 0-15,0-25 16,25 24-16,-25 1 16,25 0-16,-25-25 0,25 25 15,-24-25-15,-1 0 0,0 0 0,0 25 16,0-25 0,-24 24-16,24 1 15,0-25-15,0 0 16,0 0-16,-24 0 0,24 0 15,0 0-15,0 0 16,1 0-16,-1 0 16,0 0-16,0 0 15,0 0-15,1 0 16,24-25 0,-25 25-16,0-24 15,0-1 1,0 25-16,25-25 15,-24 0-15,-1 0 16,0 25-16,25-24 16,-25 24-16,25-25 15,0 0-15,0 0 16,0 0-16,0 1 16,0-1-16,0 0 15,0 0-15,0-24 0,0-1 16,0 0-16,0 26 15,0-1-15,0-25 0,0 1 16,25 24-16,-25 0 16,0-25-16,0 1 0,25 24 15,0-25-15,-25 25 0,24 1 0,1-26 0,-25 25 16,0 0-16,25 25 0,0-24 0,-25-26 16,25 25-16,-1-24 15,1 24-15,-25 0 0,0 0 0,25 0 16,-25 1-16,25-1 0,-25 0 0,49-49 15,-49 49-15,25 0 16,0 0-16,0-24 0,-25 24 16,25-25-16,-1 25 0,-24-24 15,25 49-15,-25-25 0,25 0 0,-25 0 16,25-24-16,0 24 0,-25 0 16,25-25-16,-1 26 0,-24-26 0,25 50 15,0-25-15,-25-24 0,25 49 16,0-50-16,-1 25 0,-24-24 15,50 24-15,-50 0 0,25 0 16,0 0-16,-25-24 0,24 49 0,1-25 16,-25-25-16,25 26 0,0-26 0,0 25 15,-25 0-15,24 1 16,1 24-16,-25-25 0,25 25 0,-25-25 16,25 25-16,-25-25 0,25 0 0,-1 1 15,1-1-15,0 0 16,-25 0-16,50 25 0,-26-25 15,1 0-15,0 1 0,25-1 16,-26 0 0,1 0-16,0 25 0,0 0 15,-25-25-15,49 25 0,-24-24 16,0 24 0,0-25-16,0 25 15,0 0 1,-1 0-16,-24-25 0,25 25 31,25 0-15,-25-25 15</inkml:trace>
  <inkml:trace contextRef="#ctx0" brushRef="#br0" timeOffset="2180.1867">6474 15106 0,'0'-25'47,"25"0"-31,0 25-1,-1 0-15,1-24 16,0 24-16,0-25 0,0 25 0,-1 0 16,1 0-16,0 0 15,0 0-15,0-25 0,-1 25 16,1-25-16,0 25 16,25-25-1,-25 25-15,-1-24 0,1-1 16,0 0-16,0 25 15,-25-25-15,49 0 16,-49 1-16,25 24 0,0 0 16,-25-25-16,25 25 0,-25-25 0,25 25 0,-25-25 15,24 0-15,1 25 0,0-24 16,0-1-16,0 25 0,-25-25 16,24 0-16,1 0 15,-25 1-15,25-1 16,0-25-16,0 25 0,-25 1 15,24-1-15,-24 0 0,0 0 16,0 0-16,25 0 0,0 1 16,-25-26-16,0 25 0,0 0 15,0 1-15,25-1 16,-25-25-16,0 25 16,0 1-16,25-1 0,-25 0 15,24 0 1,-24 0-16,0 1 15,0-1-15,0 0 16,0 0-16,25 0 16,-25 1-1,0 48 110,0 26-109,0 0-16,0-26 16,0 51-16,0-26 15,-25-24-15,25 0 0,0 0 0,0 0 16,0-1-16,0 1 0,0 0 15,0 0-15,0 0 16,0-1-16,-24 26 0,24-25 16,0 0-16,0 0 15,0-1-15,0 1 16,-25 0-16,0 0 0,25 0 16,0-1-1,-25 1-15,25 0 16,0 0-16,0 0 15,0-1-15,0 1 0,0 0 16,0 0-16,0 0 16,0-1-16,0 1 15,0 0 48,0 25-32,0-26-15,0 1-1,25-25-15,0 25 16,0-25-16,-1 0 16,26 0-16,-25 0 15,24 0 1,-24 0-16,0 0 15,0 0-15,24 0 16,-24 0-16,0 0 16,25 0-1,-26 0 1,-24-25-16,25 25 16,0 0-16,0-25 15,-25 1 1,25 24-16,0-25 15</inkml:trace>
  <inkml:trace contextRef="#ctx0" brushRef="#br0" timeOffset="5536.1872">8657 15131 0,'25'0'47,"-1"0"-32,1 0-15,0 0 16,25-25-16,-26 0 16,1 25-16,50-25 0,-51 1 15,51-1-15,-25 0 0,-26 25 16,1 0-16,25-25 0,-25 0 0,24 25 16,1-24-16,-25-1 0,-1 0 0,26 25 15,-50-25-15,25 25 0,0-25 0,-1 1 16,1-1-16,0 0 15,0 0-15,-25 0 0,25 25 16,-25-24-16,24 24 0,-24-25 0,25-25 16,0 1-16,-25 24 15,25 0-15,0 0 0,-1-24 16,1 24 0,0-25-16,0 25 15,-25 0-15,0 1 16,25 24-16,-1-50 0,1 25 15,-25 0-15,25 25 0,-25-49 16,25 49-16,0-25 0,-1 0 16,-24 0-16,25 25 0,-25-24 15,25 24-15,0-25 16,0 0-16,-25 0 16,25 25-16,-25-25 0,24 25 15,1-24-15,0-1 16,-25 0-16,25 25 0,24-25 15,-24 0 1,0 25 0,0 0-16,0-24 15,-1 24-15,1 0 16,0 0-16,0 0 16,0 0-1,24 0 1,-24 0-16,0 0 15,0 0-15,-1 0 0,1 0 16,0 24-16,-50-24 234,0 0-218,1 0 0,-1 0-16,0 0 0,0 0 15,0 0-15,1 0 16,-1 0-16,0 0 0,-25 0 16,26 0-16,-1 0 15,0 0-15,0 0 16,0 0-16,1 0 31,-1 0-15,0 0-1,0 0 1,0 0 0,1 0-16,-1 0 15,-25 25-15,25-25 16,25 25-1,-25 0 1,1 0 0,-1-25-1,25 24 1,-25-24 0,25 25-16,-25 0 15,0 0 1,1 0-1,24-1 1,0 1-16,0 0 16,0 0-1,0 0 1,0-1-16,24 1 16,1 0-1,-25 0-15,25 0 16,0-25-16,0 24 15,-1-24-15,-24 25 16,25-25-16,0 25 16,0 0-16,0-25 0,0 0 15,-1 25-15,1-25 16,0 0 0,0 25-16,0-25 15,-25 24-15,24-24 0,1 0 16,0 25-16,0-25 0,0 0 15,-1 25-15,1 0 0,0-25 16,0 0-16,-25 25 16,25-25-16,-1 24 15,-24 1-15,25-25 0,0 0 0,0 25 16,24 0 0,-24 0-16,-25-1 15,25-24-15,-25 25 16,25-25-16,0 25 0,-1 0 15,-24 0 1,25-25-16,-25 24 0,0 1 16,25 0-1,-25 0-15,0 0 16,0-1 0,0 1-1,0 0-15,0 0 16,0 0-1,0-1 1,0 1-16,-25-25 0,25 25 16,-25 0-1,1 0 1,-1-25-16,0 0 16,0 0-16,0 0 15,1 0-15,-1 0 16,-25 0-16,25 0 0,1 0 15,-1 0-15,0 0 0,0 0 16,0 0 0,1-25-16,-1 25 31,-25-25-31,50 0 16,-25 25-16,-49-25 15,49 1-15,0 24 16,-24 0-16,24 0 0,0-25 15,0 25 1,-24 0 0,24-25 15,0 0-15,0 25-1,0 0-15,25-25 16,-24 25-16,-1-24 31,0 24-31,25-25 16,-25 0-1,0 0 1,25 50 156,25 0-172,0-25 15,0 25-15,0-1 16,-1 1-16,-24 0 16,25-25-16,-25 25 0,25-25 15,0 0-15,-25 25 0,25-25 16,-1 24-16,-24 1 0,25-25 16,0 25-16,0-25 15,0 0 1,0 0-16,-1 25 15,1-25-15,0 0 0,0 25 16,0-25-16,24 0 16,-24 0-16,0 0 15,0 0-15,-1 0 16,1 0 0,0 0-16,0 0 0,0 0 15,-1 0 1,1 0-1,0 0-15,0 0 16,0 0 0,-1 0-16,1 0 15,0 0-15,0 0 16,0 0 0,-1 0-16,1-25 0,0 25 15,0-25 1,0 25-16,-1-25 15,1 0 1,0 25-16,-25-24 16,25 24-16,0 0 15,-25-25-15,24 0 16,1 25-16,-25-25 16,25 25-16,0-25 15,0 1 1,-25-1-16,24 25 15,-24-25-15,25 25 16,0-25-16,-25 0 16,25 1-1,-25-1 17</inkml:trace>
  <inkml:trace contextRef="#ctx0" brushRef="#br0" timeOffset="11382.172">11782 15131 0,'25'0'62,"0"-25"-46,0 25 0,-1-25-16,-24 0 0,25 25 15,0 0-15,0-24 16,0-1-16,-25 0 16,24 25-16,26-25 15,-50 0-15,25 1 16,-25-1-16,25 25 0,-1-25 15,-24 0-15,25 0 0,-25-24 16,25 49-16,0-25 0,-25-25 16,25 26-16,-25-1 0,25 0 15,-25 0-15,24 0 0,-24 1 0,25 24 16,-25-25-16,0 0 0,25 25 0,-25-25 16,25 0-16,-25 1 0,0-1 0,25-25 15,-25 25-15,0-24 16,0 24-1,24 0-15,-24 0 0,25 0 16,-25 1-16,0-1 16,25 0-16,-25 0 0,0-24 15,25 24-15,-25 0 0,25 0 16,-25 0 0,0 1-16,0-1 0,0 0 15,24 0-15,-24 0 16,25-24-16,0 24 0,0 0 15,-25 0-15,0 1 16,0-1-16,0 0 0,0 0 0,0 0 16,0-24-1,0 24-15,25-25 16,-25 26-16,0-1 16,0 0-16,0 0 93,0 0-77,0-24 0,0 24-16,0-25 15,0 25-15,0 1 16,0-1-16,0 0 15,0 0-15,0 0 16,0 1-16,0-1 16,0 0-16,0 0 15,0 0-15,0 1 16,0-1 0,0 0-16,0 0 0,0 0 15,0 1 1,0-1-16,0 0 0,0 0 15,0 0 1,0 1 0,0-1-16,0 0 15,0 0 1,0 0 0,0 1-1,0-1 1,0 0-1,0 0 1,24 0 0,-24 1-1,0-1 1,0 0 0,0 0 15,0 50 141,0 0-157,0 0-15,0-1 16,0 1-16,0 25 16,0-25-16,0-1 15,0 26-15,0 0 0,0-26 16,0 1-16,0 0 0,0 0 15,0 0-15,0-1 16,0 1-16,0 0 0,0 0 0,0 0 16,0-1-16,0 1 0,0 0 0,0 0 15,0 0-15,0-1 0,0 1 16,0 0-16,0 0 16,0 0-16,0-1 0,0 1 15,0 0-15,0 0 16,0 0-16,0 0 15,0-1-15,0 1 16,0 0-16,0 0 0,0 0 16,0-1-16,0 26 15,0-25-15,0 0 0,0-1 16,0 1-16,0 0 16,0 0-16,0 0 0,0-1 15,0 1-15,0 0 0,0 0 16,0 0-1,0-1-15,0 1 16,0 0-16,0 0 16,0 0-16,0-1 0,0 1 15,0 0-15,0 0 16,0 0-16,0-1 16,0 1-16,-24 0 0,24 0 15,0 0-15,0-1 0,0 1 16,0 0-16,0 0 15,0 0-15,0-1 0,0 1 16,0 0 0,0 0-16,0 0 15,0 0-15,0-1 16,0 1-16,0 0 16,0 0-16,0 0 15,0-1-15,0 1 16,0 0-16,0 0 15,0 0 64,0-1-64,0 1 1,0 0-1,0 0-15,0 0 16,0-1 0,0 1-1,24 0 1,-24 0 0,0 0-1,0-1-15,0 1 16,0 0-1,0 0-15,0 0 16,0-1-16,0 1 31,0 0-15,25 0 0,-25 0-1,0-1 16,0 1-31,0-50 157,0 1-142,0-1-15,0 0 16,0 0-16,0 0 0,0 1 16,0-26-1,0 25-15,0 0 0,0 1 16,0-26-16,0 25 15,0 0-15,0 1 16,0-1-16,0 0 16,0 0-16,0 0 0,0 1 62,0-1-46,0 0-16,0 0 0,0 0 15,0-24-15,0 24 16,0 0-16,0 0 16,0 1-16,25-26 15,-25 25-15,25 0 16,-25-24 0,25 49-16,-25-25 15,0 0 1,24 0-16,1 0 0,0-24 15,-25 24 1,25 25-16,-25-25 0,25 0 16,-25 1-16,24 24 0,-24-25 15,25 25 1,-25-25-16,25 0 16,0 25-16,-25-25 15,25 25 1,-25-24-16,24 24 15,1 0-15,0 0 16,0 0-16,-25-25 16,25 25-16,-25-25 0,24 25 0,1 0 15,0 0 1,0 0-16,0 0 16,0 0-1,-1 0-15,1 0 16,0 0-1,0 0-15,0 0 16,-1 0-16,1 0 16,0 0-1,0 25-15,0 0 16,-1-25 0,1 24-1,0-24-15,-25 25 16,25 0-16,0 0 15,-25 0 1,24-25-16,-24 24 16,25 1-1,-25 0-15,0 0 16,0 0-16,0-1 16,0 1-16,0 0 15,0 0-15,25 0 16,-25-1-16,0 1 15,0 0-15,25 0 16,-25 0-16,0 0 16,0-1-16,0 1 15,0 0-15,0 0 16,0 24 0,0-24-16,0 0 15,0 0 1,0 0-16,0-1 15,0 1 1,0 0 0,0 0-1,0 0-15,0-1 16,0 1 0,0 0-1,0 0-15,0 0 16,0-1-1,0 1 1,25 0-16,-25 0 16,0 0 15,24-1-15,-24 1-1,25-25 1,0 25-1,0 0 1,0-25 0,-1 0-1,1 25 17,0-25-17,0 0 1,0 0-1,-1 0 1,1 0 0,0 0-1,0 0 17,0 0-17,-1-25-15,1 25 16,-25-25-1,25 25-15,0-25 16,-25 0-16,25 25 16,-25-24-16,24 24 0,-24-25 47</inkml:trace>
  <inkml:trace contextRef="#ctx0" brushRef="#br0" timeOffset="12551.6717">7565 12998 0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5:33:45.649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17066 14956 0,'24'0'62,"26"-24"-62,-25 24 16,0-24-16,-1 1 0,26 23 16,-50-24-1,50 0-15,-50 1 0,24 23 0,1-24 16,0 24-16,-25-24 16,25 0-16,0 24 0,-1-23 15,1-1 1,0 0-16,-25 0 15,25 24-15,0-23 0,0-25 16,-25 25-16,24-1 0,1 24 16,-25-24-16,25-23 0,0 23 15,0 24-15,-25-48 0,24 48 16,-24-23-16,25-1 0,0-23 16,0 47-16,-25-24 15,25 0-15,-25 0 0,24 24 16,-24-23-16,25-1 0,-25 0 15,25 24-15,-25-23 0,25 23 0,-25-24 16,25 0-16,-1-23 16,1 23-16,0 24 15,-25-24-15,25 24 0,-25-24 0,25 1 16,-1-1-16,26 24 16,-50-24-16,25 24 0,0-23 15,-1 23-15,1-24 0,0 24 16,0 0-16,0-24 0,-1 24 0,1-24 15,0 24-15,0 0 16,0 0-16,-1 0 0,1-23 16,0 23-16,0 0 15,0 0-15,0 0 0,-1 0 16,1 0 0,0 0-16,0-24 15,0 24-15,-1 0 16,26 0-16,0 0 15,-26 0-15,1 0 16,25 0-16,-25 0 16,24 0-16,-24 0 0,0 0 15,0 0-15,-50 0 157,0 0-157,0 0 15,0 0 1,1 24-16,-1-24 15,0 0-15,0 0 16,0 0-16,1 0 0,-1 0 16,0 0-16,0 0 0,0 0 15,-24 0-15,24 0 16,0 0 0,0 0-16,1 0 15,-1 0-15,0 0 16,0 0-1,0 0-15,0 0 0,1 0 16,-1 0-16,0 0 16,0 0-1,-24 0-15,24 0 32,0 0-17,-25 0 1,26 0-1,-1 0 1,0 0-16,0 0 16,25 23-1,-25-23-15,1 24 16,-1 0 0,0 0-1,0-1 1,0 1-16,25 0 15,-24-1-15,24 1 16,0 0-16,0 0 16,0 23-16,-25-47 15,25 24-15,0 0 0,0-1 16,0 1-16,0 0 16,0-1-16,0 1 15,0 0 1,0 0-16,0-1 0,0 1 15,0 0 1,0-1-16,0 1 0,0 24 16,0-25-1,0 1-15,0 24 16,0-25-16,0 1 0,0 0 16,25-24-16,-1 47 15,-24-23-15,25-24 16,-25 47-16,25-47 15,0 24-15,-25 0 16,25-24-16,-25 24 16,24-1-16,1 1 15,0-24-15,-25 24 16,25-24-16,-25 23 0,25 1 16,-1 0-16,1-24 15,0 24-15,0-1 16,0-23-1,24 24 1,1-24 0,-25 0-16,-1 0 15,1 0-15,0 24 0,0-24 16,0 0 0,0 0-16,24 23 0,-24-23 15,0 0 1,24 0-16,-24 0 15,0 0-15,0 0 16,0-23-16,-1 23 0,1 0 16,0 0-16,0-24 0,0 0 15,-1 24-15,1 0 0,-25-23 16,25 23-16,0-24 0,0 24 16,-25-24-16,24 24 0,1-24 15,0 24-15,0-23 0,0-1 16,-25 0-16,24 24 15,-24-23-15,25 23 0,0-24 16</inkml:trace>
  <inkml:trace contextRef="#ctx0" brushRef="#br0" timeOffset="4306.6567">19943 15003 0,'25'0'94,"0"-23"-78,-1-1-16,1 24 15,0 0-15,0 0 0,0-24 0,-1 24 16,-24-24-16,25 24 0,0-23 15,-25-1-15,25 24 0,0 0 0,-1-24 16,1 24-16,0-23 0,0-1 16,0 0-16,-1 0 15,1 24-15,-25-23 0,25-1 16,0 0-16,-25-23 0,25 23 16,-25 0-16,0-23 0,0 23 15,24 0-15,-24-23 0,25 23 0,-25 0 16,0 1-16,0-1 0,0 0 0,0 1 15,0-1-15,0 0 0,25-23 0,-25 23 16,25 0-16,-25 1 0,0-1 0,25-24 16,-25 25-16,24-1 0,-24 0 0,0-23 15,0 23-15,0 0 0,0 1 0,0-1 16,0 0-16,0-23 0,0 23 0,0 0 16,0-23-16,0 23 0,0 0 0,0 1 15,0-25-15,25 24 0,-25 1 0,0-1 16,0 0-16,0 1 0,0-1 0,0 0 15,0 0-15,0-23 0,0 23 16,0 0-16,25 1 0,-25-25 0,0 25 16,0-25-16,0 24 0,0 1 15,0-1-15,0 0 0,0 1 0,0-1 16,0 0-16,0 0 0,25 24 0,-25-23 16,0-25-16,0 24 15,0-23-15,0 23 16,0 1-16,0-1 0,0 0 15,0 0-15,0 1 0,0-1 16,25-24-16,-25 25 16,0-25-16,0 25 15,0-1-15,0 0 16,0 0-16,0 1 16,0-1-16,0 0 0,0 1 15,0-1 1,0 0-1,0 0-15,0 1 16,25-1 0,-25 48 93,0-1-93,0 25-16,0-24 15,0-1 17,0 1-32,0 0 15,0 23 1,0-23-16,0 23 0,0-23 15,0 23-15,0-23 0,0 0 16,0 0-16,0-1 0,24 25 16,-24-24-16,0 23 15,0-23-15,0-1 0,0 1 16,0 0-16,0 0 0,0 23 0,0-23 16,0 23-16,0-23 15,0 0-15,0-1 0,0 1 0,0 0 16,0 0-16,0-1 0,25 25 15,-25-25-15,0 1 0,0 0 16,0 0-16,0-1 0,25 25 16,-25-1-16,0-23 15,0 0-15,0-1 0,0 1 16,0 0-16,0 0 16,0-1-16,0 25 15,0-24-15,0-1 16,0 1-16,0 0 0,0-1 15,0 1-15,0 0 0,0 0 16,0 23-16,0-23 16,0 23-16,0-23 0,0 0 15,0-1-15,0 1 0,0 0 0,0 0 16,0-1-16,0 1 0,0 0 16,0-1-16,0 1 0,0 24 15,0-25-15,0 25 16,0-25-16,0 1 0,0 24 15,0-25-15,0 25 16,25-24-16,-25-1 16,0 1-16,0 0 0,0-1 15,25 1-15,-25 0 16,0 23-16,0-23 16,0 0-1,0 0-15,0-1 16,24 1-16,-24 0 15,0-1 1,0 1 0,0 0-16,0-48 187,0 0-171,0 1-16,0-1 15,0 0-15,0 1 0,0-1 16,0 0-16,0 0 16,0 1-16,0-1 15,0 0-15,0 0 16,0 1-16,0-25 16,0 25-16,0-1 0,0 0 15,0 0-15,0-23 0,0 23 16,0 0-16,0 1 0,0-25 0,0 1 15,0 23-15,0 0 0,0 1 16,0-1-16,0 0 0,0 1 16,0-1-16,25 24 0,-25-24 15,0 0-15,25 1 0,-25-25 16,0 24-16,0 1 16,0-1-16,25 24 0,-25-24 15,0 1-15,25-1 16,-25 0-16,0 0 15,0 1-15,24 23 16,-24-24-16,25 0 0,-25-23 16,25 23-16,0 24 0,-25-24 15,25 1-15,-1-1 16,26 0 0,-25 24-1,0-24-15,-1 24 0,1 0 16,0 0-1,-25-23-15,25 23 16,0 0 0,-1 0-1,1 0-15,0 0 16,0 0-16,0 0 16,-1 0-16,-24 23 0,25 1 0,0 0 15,25 0 1,-50-1-16,24-23 0,-24 24 15,0 0-15,25-24 0,-25 24 16,25-1-16,-25 1 0,25 0 16,-25-1-16,0 25 15,25-24-15,0-1 0,-25 25 16,24-25 0,-24 1-16,0 0 0,25 0 15,-25-1 1,0 1-16,0 0 0,0 0 15,0-1-15,0 1 0,0 0 16,0-1-16,0 1 0,25 0 16,-25 0-16,0-1 0,0 1 15,0 0-15,0-1 0,0 1 16,0 0-16,0 23 16,0-23-16,25 24 15,-25-25-15,0 25 16,0-25-16,25 25 15,-25-24 1,0-1-16,0 1 16,0 0-16,0 0 15,0-1 17,24-23-32,-24 24 0,0 0 15,0-1 1,0 1-1,0 0 1,0 0 0,0-1-1,25 1 17,0-24-17,0 0-15,0 0 16,-1 0-1,1 0 1,0 0-16,0 0 16,-25-24-16,25 1 15,-1 23-15,-24-24 0,25 0 16,-25 0 0,0 1-16,0-1 15,0 0 1</inkml:trace>
  <inkml:trace contextRef="#ctx0" brushRef="#br0" timeOffset="6420.992">22647 14956 0,'24'0'93,"1"0"-46,0 0-31,0 0 0,25-24-16,-26 0 0,1 24 15,0-23-15,-25-1 0,25 24 16,-25-24-16,25 24 0,-25-23 15,24 23-15,1-24 0,-25 0 16,25 0-16,0 1 16,0-1-16,-25 0 0,24-23 15,-24 23-15,0 0 16,25-23-16,0-1 16,-25 25-16,25-25 0,-25 24 15,0 1-15,0-1 0,25-23 16,-25 23-16,0 0 15,0 0-15,0 1 0,24-1 16,-24 0-16,0 1 0,0-1 16,0 0-16,0 0 15,0 1 1,0-1-16,0 0 0,25 0 16,-25 1-1,25-1-15,-25 0 0,0 1 16,0-1-1,0 0 1,0 0-16,0 1 16,25 23-16,-25-24 15,0 0-15,0 1 16,0-1 0,0 0-1,0 0-15,0 1 16,0 70 156,0 1-157,-25-25-15,25 25 16,0-25-16,0 25 16,0-24-16,0-1 0,-25 25 15,25-25-15,0 1 16,0 0-16,0 0 0,0 23 15,0-23-15,0 23 16,0 1-16,0-1 16,0-23-1,0 0-15,-25-1 0,1 25 16,24-25-16,0 1 16,0 24-16,0-25 15,0 1-15,0 0 16,0 0-16,0-1 15,0 1-15,0 0 0,0-1 16,0 1-16,0 0 16,0 0-16,0-1 15,0 1-15,0 0 16,0 0-16,0-1 16,0 1-1,0 0 16,0-1-31,0 1 32,24 0-17,1 0 1,-25-1-16,25-23 16,0 0-16,0 0 15,-1 0-15,1 0 16,0 0-16,0 0 15,0 0-15,24 0 0,-24 0 16,0 0-16,0 0 16,-1 0-16,1 0 0,0 0 15,0 0-15,0 0 16,-1 0 0,1-23-1,0 23-15,-25-24 0,25 24 16,-25-24-16,25 24 0,-25-24 15,0 1-15,24 23 0,1-24 16,0-23 0,0 23 46</inkml:trace>
  <inkml:trace contextRef="#ctx0" brushRef="#br0" timeOffset="14666.0644">26665 15051 0,'25'0'47,"0"-24"-31,-1 0-16,1 24 15,0 0-15,0-23 0,0 23 16,24-48-16,-24 24 16,25 24-16,-1-47 15,1 0 1,-25 23-16,0 0 15,-1 0-15,26-23 16,-25 47-16,-25-48 0,25 25 0,-1-1 16,-24-23-16,25 23 0,0-24 0,-25 25 15,25-1-15,0-24 0,-25 25 0,24-1 16,1-23-16,-25 23 0,25 0 0,-25-23 16,25-1-16,-25 1 0,25 23 15,-25-23-15,0 23 0,24-24 0,-24 1 0,25 23 16,-25 1-16,0-72 15,25 47-15,-25 25 0,25-25 16,-25 1-16,0 23 0,25-47 16,-1 47-16,-24 0 0,0 1 15,0-1-15,0 0 0,25 0 16,-25 1-16,0-25 0,0 24 16,25-23-16,-25 23 0,0-23 15,0 23-15,0 0 0,0 1 16,0-1-1,0 0 1,0 1-16,0-1 16,0-24-16,0 25 15,0-1-15,0 0 16,0 0-16,0 1 0,0-1 16,0 0-1,25 1 1,-25-1-1,0 0 17,0 0-17,0 1 1,0-1 0,0 0-1,0 0 1,0 1-1,0-1-15,0 0 32,0 1-1,0-1 31,0 0-46,0 0 15,0 1-31,0-1 94,0 71-63,0-23-15,0 0-16,0 23 16,0-23-16,0 0 0,-25 23 15,25 1-15,0-25 0,0 1 16,0 0-16,0 0 0,0-1 15,0 1-15,0 0 0,0-1 16,0 1-16,0 0 0,0 0 0,0-1 16,0 1-16,0 0 0,0 0 15,0-1-15,-25 25 16,25-25-16,0 1 16,0 0-16,0 0 0,0-1 15,0 1-15,0 0 0,0-1 16,0 1-16,0 0 0,0 0 15,0-1-15,-25 1 0,25 0 16,0 0-16,0 23 0,0-23 0,0-1 16,0 25-16,0-24 0,0-1 0,0 1 15,-24 0-15,24 0 0,0-1 0,0 1 16,0 0-16,0 23 0,0-23 16,0 0-16,0 23 0,0-23 15,0-1-15,0 1 16,0 0-16,0 0 0,0-1 15,0 1-15,0 24 0,0-25 16,0 1-16,0 0 16,0-1-16,0 1 0,0 0 15,0 0-15,0-1 0,0 1 16,0 0-16,0-1 16,0 1-16,0 24 15,0-25-15,0 25 16,0-24-16,0 23 15,0-23 1,0-1-16,0 1 16,0 0-16,0 0 15,0-1 1,0 1 0,0 0-16,0 0 15,0-1-15,0 1 16,0 0-1,0-1-15,0 1 16,0 0 0,0 0-1,0-1 1,0-46 171,0-1-171,0 0 0,-25-23-16,25 23 0,0 0 15,0 1-15,0-1 0,0 0 16,0-23-16,0 23 0,0 0 16,0-23-16,-25 23 0,25 0 15,0 1-15,0-1 16,0 0-16,0 0 0,0 1 15,0-1-15,0 0 16,0 0-16,0 1 16,0-1-16,0 0 15,0 1-15,0-1 16,0 0-16,0 0 16,0 1-1,0-1-15,0 0 0,0 1 16,0-1-1,25 0-15,-25 0 0,25 1 16,-25-1 0,24 0-16,1 0 15,0 1 1,0-25-16,0 25 16,-25-1-1,24 24-15,-24-24 0,25 0 16,0-23-1,0 47-15,-25-24 0,25 24 16,-25-23-16,24-1 16,1 0-16,0 0 15,0 24-15,0-23 16,-1-1-16,1 0 16,0 24-16,0 0 15,0 0 1,0 0-1,-1 0 1,1 0 0,0 0-1,0 0-15,0 0 16,-1 0 0,1 0-16,0 24 0,-25 0 15,25-24-15,0 23 16,-1 1-16,-24 0 15,0 0-15,25-24 0,-25 23 16,0 1-16,0 0 16,0-1-16,0 1 0,0 0 15,0 0-15,0-1 16,0 1-16,0 0 16,0-1-16,0 1 15,0 0-15,0 0 16,-25-1-16,1 1 15,24 0-15,-25-24 16,0 47-16,0-47 0,0 24 16,25 0-16,-24-24 0,24 23 15,-50-23-15,25 24 0,0-24 16,1 0-16,-26 0 16,50 24-16,-25 0 0,0-24 15,0 23-15,1-23 16,-1 0-16,0 0 15,0 24-15,0-24 0,1 0 16,-1 0-16,0 0 0,0 0 0,0 0 16,1 0-1,24-24-15,-25 24 0,0 0 16,0 0 0,0-23-16,50 46 203,0 1-203,0 0 0,0-1 15,-1 1-15,1-24 16,0 24-16,0 0 0,24-1 16,1 1-1,-50 0-15,25-24 0,-25 24 16,25-24-16,-25 23 15,24-23-15,1 48 0,25-48 16,-50 23-16,25 1 16,0 0-16,-1 0 31,1-24-31,0 23 0,0 1 16,0-24-1,-25 24-15,24-24 16,-24 24-16,25-24 0,-25 23 15,25 1-15,0-24 0,0 24 16,-1-24 0,1 23-1,0-23 1,0 24-16,-25 0 0,25-24 16,-1 24-16,1-24 31,0 0-31,-25 23 15,25-23-15,-25 24 16,25-24 0,-1 0-1,1 0 48,0 0-48,0-24 1,0 24 0,-25-23-1,24 23 17,1-24 14,0 0-14,0 0-17,0 1 1,-1-1 0,1 0 15,0 1-16,0-1 32</inkml:trace>
  <inkml:trace contextRef="#ctx0" brushRef="#br0" timeOffset="43317.4365">23242 12963 0</inkml:trace>
  <inkml:trace contextRef="#ctx0" brushRef="#br0" timeOffset="55311.5109">24284 15003 0,'0'-23'47,"25"23"-31,-1-24-16,1 24 15,0 0-15,25-24 16,-1 0 0,1 24-1,-1-47-15,1 47 16,-25-24-16,-25 1 16,25 23-1,-1-24-15,1 0 16,-25 0-16,25 1 0,0-1 15,-25 0-15,25 24 16,-25-24-16,24 1 16,-24-1-16,0 0 15,25 1-15,0 23 16,-25-24-16,25 0 16,-25 0-16,0 1 0,25 23 15,-25-24-15,0 0 16,25 0-16,-1 1 0,-24-1 15,0 0-15,0 1 0,25 23 16,-25-24-16,25 0 0,-25 0 16,25 24-16,-25-23 0,25-25 15,-1 25-15,1-1 16,-25 0-16,25 0 16,0 1-16,0-1 15,-25 0 1,24 0-16,-24 1 0,25 23 15,0-24-15,0 0 16,0 1-16,-25-1 16,24 0-16,1 24 15,-25-24-15,25 24 16,-25-23-16,25-1 0,0 24 16,-1-24-1,1 24 1,0 0-16,-25-23 15,25 23 1,0 0-16,-1 0 16,26-24-16,0 0 31,-26 24-15,1 0-1,0 0 1,0 0-1,0 0 1,-1 0 0,1 0-16,-50 0 265,1 0-218,-1 0-16,0 0-15,0 0-16,0 0 16,1 0-16,-1 0 15,0 0-15,0 0 16,0 0-16,1 0 16,-1 0 15,0 0-16,0 0 1,25 24-16,-25 0 16,1-24-16,-1 0 15,25 23 1,-25-23-16,25 24 16,-25-24-1,0 24-15,1-1 16,-1 1-1,0-24 17,0 24-32,0-24 15,25 24-15,-24-1 16,-1 1 0,0 0-1,0-24 1,25 47-16,-25-47 15,25 48-15,-24-48 16,24 23-16,0 1 94,-25 24-79,25-25 1,0 1-16,0 23 16,0-23-1,0 0-15,0 0 16,0-1-16,0 1 16,0 0-16,0-1 15,0 1-15,0 0 16,0 0-1,0-1-15,0 1 0,0 0 16,0 0 0,0-1-1,0 1-15,0 0 16,0-1-16,0 1 16,0 0-1,0 0-15,0-1 16,0 1-16,25 0 15,-25 0 1,0-1 0,24 1-16,-24 0 31,25-1-15,0 1-1,-25 0-15,25-24 16,-25 24-16,25-24 15,-25 23 1,24 1-16,1 0 16,0-24-1,-25 23-15,50-23 16,-26 24-16,1-24 16,0 24-1,0-24 1,0 0-16,-1 0 15,1 0 1,0 0 0,0 0-16,0 0 15,-1 0 1,1 0 0,0 0-1,0 0 1,0 0-1,-1 0 1,1 0-16,0 0 16,0 0 15,-25-24-31,25 24 16,-1 0-1,-24-24 1,25 24-16,25-23 15,-25 23 1,-25-24-16,25 0 0,-1 1 31,1 23-15,-25-24 0,25 24-1,-25-24-15,25 0 16,0 1-1,-1-1 17,1 24-17,-25-47 1,25 47-16,-25-24 31,25-24-15,0 48 15,-25-23-15,24 23-1,-24-24 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5:22:48.145"/>
    </inkml:context>
    <inkml:brush xml:id="br0">
      <inkml:brushProperty name="width" value="0.10583" units="cm"/>
      <inkml:brushProperty name="height" value="0.10583" units="cm"/>
    </inkml:brush>
  </inkml:definitions>
  <inkml:trace contextRef="#ctx0" brushRef="#br0">2704 11112 0,'-25'-24'63,"75"24"-32,-26 0-16,26 0-15,-25 0 16,24 0-16,-24 0 16,50 0-16,-51 0 0,26 0 15,24-25-15,-49 25 16,25 0-16,-25 0 16,-1 0-16,1-25 15,0 25-15,0 0 0,0 0 16,-1 0-16,-24-25 0,50 0 0,-25 25 15,24-24-15,-24-1 16,0 0-16,0 25 16,0-25-16,-1 0 0,1 25 0,-25-24 15,25 24-15,0-25 0,25 0 16,-26 25-16,26-25 16,-25 0-16,0-24 15,-1 49-15,26-50 16,-50 25-16,25 1 15,0-1-15,-1 0 0,1 0 16,-25 0-16,25 1 0,0-1 16,-25 0-16,25 0 15,-25 0-15,0 1 0,24-1 16,1 25-16,-25-25 0,0 0 0,0-24 16,25 24-16,-25 0 0,25 0 15,-25 0-15,0 1 0,0-1 16,0 0-16,0 0 0,0 0 15,0 0-15,0 1 0,0-26 16,0 25-16,0 0 16,0-24-16,0 24 15,0 0-15,0 0 16,-25 1-16,25-26 16,-25 25-1,0 0 1,25 1-1,0-1-15,-24 25 16,24-25 0,-25 25-16,25-25 15,-25 25 1,0-25 0,0 25-1,25-24 1,-24 24-16,-1 0 15,0 0 1,0 0 0,0 0-16,1 0 15,-1 0 1,0 24 0,0 1-1,0 0 1,1 0-1,-1 0 1,0-1 0,0 1-1,25 0 1,0 0 15,-25 0-15,25-1-16,0 1 0,-25 0 15,25 0-15,0 24 16,0-24-16,0 0 16,-24 0-1,24 0-15,0-1 0,0 1 0,0 0 16,0 0-16,0 49 16,0-49-16,0 25 15,0-25-15,0-1 0,0 1 16,0 0-16,0 25 0,0-26 15,0 1-15,0 0 0,0 0 16,-25-25-16,25 25 0,0-1 0,0 1 16,0 0-16,0 0 0,0 0 0,0-1 0,0 1 15,0 0-15,0 25 0,0-26 16,0 26-16,0-25 16,0 24-16,0 1 0,0-25 15,0 0-15,0-1 16,0 1-16,0 0 0,0 0 15,0 0-15,0-1 0,0 1 0,0 0 16,0 0-16,0 0 0,0 0 16,0 24-16,0-24 0,0 0 15,0 0-15,0-1 0,0 1 0,0 25 16,0-25-16,0-1 16,0 1-16,0 0 0,25 0 15,-25 0-15,0-1 0,0 1 0,0 0 16,0 0-16,0 0 15,24-1-15,-24 1 16,0 0-16,0 0 0,0 0 0,0-1 16,0 1-16,0 0 15,25 0-15,-25 0 0,0-1 32,0 1-17,0 0-15,0 0 16,25 24-16,-25 1 15,0-25-15,0 49 16,0-49 0,0 25-16,0-25 15,0-1-15,25 1 0,-25 0 16,0 0-16,0 0 0,0-1 16,0 1-16,0 25 15,0-25-15,0-1 0,0 1 16,0 0-16,25 0 0,-25 0 15,0-1-15,0 1 16,0 0-16,0 0 0,0 0 16,0 24-16,0-24 31,0 0-15,0 0-16,0-1 0,0 1 15,0 0 1,0 0-16,0 0 15,0-1-15,0 1 16,0 0 0,0 0-16,0 0 15,0 0 1,0-1 0,0 1-16,0 0 15,0 0-15,0 0 16,0-1 31,0 1-32,0 0 32,0 0-47,-25-25 94,0 0-78,0 0-16,0 0 15,1 0 1,-1 0 46,0 0 48,25-25-110,-25 25 0,25-25 15,-25 25 1,25-25-16,-24 25 16,24-24-16,0-1 15,-25 25-15,25-25 16,-25-25-16,0 26 15,0 24 1,25-50 0,-24 25-16,-1-25 15,25 26-15,-25-1 16,25-25-16,-25 50 16,25-25-1,-25 25-15,25-24 16,0-1-16,0 0 15,0 0 1,0 0 0,0 1-1,0-1-15,0 0 16,0 0-16,0 0 16,0 1-16,0-1 15,0 0-15,0 0 16,0 0-16,0 1 15,0-26-15,25 0 16,-25 26-16,0-1 16,25 0-16,-25 0 0,0 0 15,25 1-15,0-1 0,-25 0 16,24 0 0,1 0-16,-25-24 0,25 24 15,-25 0-15,0 0 16,25 25-16,0-49 0,-25 24 15,24 0-15,-24 0 0,25 0 16,-25 1-16,25 24 0,-25-25 16,25 0-16,-25 0 0,25 0 15,-1 25 1,-24-24-16,0-1 0,25 25 0,-25-25 16,25 0-16,0 25 15,-25-25-15,25 1 0,0-1 16,-1 0-16,1 25 15,-25-25-15,25 25 0,-25-25 16,25 1-16,0-1 16,-1 0-16,1 25 15,-25-25-15,25 0 16,0 1-16,0-1 16,-1 25-1,1-25-15,0 0 16,0 25-16,0-25 15,-1 25 1,1 0 0,0-24-16,0 24 15,0 0 1,-1 0 0,1-25-1,0 25 1,0 0-1,0 0 1,-1 0 62</inkml:trace>
  <inkml:trace contextRef="#ctx0" brushRef="#br0" timeOffset="3451.5082">4564 12278 0,'25'0'63,"0"0"-47,-1 0-1,1 0-15,25 0 16,-25 0-16,-25-24 15,24 24-15,1-25 0,0 25 16,-25-25-16,25 25 16,0-25-1,-25 0-15,25 25 16,-25-25-16,24 25 16,-24-24-16,25 24 15,0-25-15,-25 0 16,0 0-1,25 25-15,-25-25 0,0 1 16,25-1-16,-25 0 16,0 0-16,24 0 15,1 25-15,-25-24 16,0-1 0,0 0-16,25 0 0,-25-24 15,0 24-15,25-25 16,0 25-16,-25 1 15,0-26-15,24 25 0,-24 0 16,0 1-16,0-1 0,0 0 16,0 0-16,0 0 0,0 1 15,0-1-15,0 0 16,0 0-16,25 0 0,-25 1 16,0-1-1,0 0-15,0 0 16,0 0-1,0 0-15,25 1 16,-25-1-16,0 0 16,0 0-1,0 0-15,25 25 16,-25-24 0,0-1-1,0 0 1,0 0-1,0 50 110,0 0-125,0 0 16,0-1-16,0 1 16,0 0-16,-25 0 0,25 24 15,0-24-15,0 25 16,0-25-16,0 0 0,0-1 16,-25 1-16,25 0 15,0 0-15,0 0 16,0-1-16,0 1 15,0 0-15,0 0 16,0 0-16,0-1 16,0 1-16,0 0 0,-25 0 15,25 0-15,0-1 16,0 1-16,0 0 16,0 0-16,0 0 0,0-1 15,0 1 1,0 0-16,0 0 15,0 0-15,0-1 16,0 1 0,0 0-16,0 0 15,0 0 1,0-1 0,25 1-1,0 0-15,0 0 16,0-25-1,-25 25-15,24-1 16,1 1 0,0-25 15,0 25-15,0-25-16,-1 0 15,1 0 1,0 0-1,0 0-15,24 0 16,-49 25 0,25-25-16,0 0 15,0 0 1,0 0-16,-1 0 0,1 0 16,25 0-16,-25 0 15,-1 0 1,1 0-16,0 0 15,0-25-15,0 25 16,-25-25-16,25 25 16,-25-25 15</inkml:trace>
  <inkml:trace contextRef="#ctx0" brushRef="#br0" timeOffset="6902.9326">6276 12229 0,'24'0'62,"1"0"-46,0-25-1,0 0 1,0 0-16,-1 0 16,-24 1-16,25 24 15,-25-25-15,25 25 0,-25-25 16,25 0-16,-25 0 15,25 25-15,-25-24 0,0-1 16,24 0-16,1 0 16,-25 0-16,0 1 15,0-1-15,0 0 0,25 0 16,-25 0-16,0 1 16,25-1-16,-25 0 0,0 0 15,0 0-15,0 1 16,0-1-16,25 0 0,-25 0 15,0 0-15,24 1 16,-24-1-16,25 25 0,0-25 16,-25 0-16,0 0 0,25 1 15,-25-1 1,25 0-16,-1 25 16,-24-25-16,25 25 15,-25-25-15,25 25 0,-25-24 16,25-1-16,0 25 0,-25-25 15,25 25-15,-25-25 0,24 25 16,-24-25-16,25 0 0,0 25 16,0-24-16,0-1 0,-1 25 15,1 0-15,-25-25 16,25 25-16,-25-25 16,25 25-16,0 0 15,-1-25-15,1 25 16,0 0-1,0 0-15,0 0 16,-1 0-16,1 0 16,0 0-1,0 0 1,0 0 15,-1 0-15,1 0 15,-50 0 94,1 0-109,-26 0-16,25 0 15,0 0-15,1 0 16,-1 0-16,0 0 16,0 0-1,0 0 1,1 0-1,-1 0 1,0 0-16,-25 25 16,26 0-16,-1-25 15,0 25 1,0-25 0,0 0-1,25 25-15,-24-25 16,-1 0-1,25 24-15,-25-24 16,0 25 0,0 0-1,0-25 1,25 25 0,0 0-1,0 0 1,0-1-1,0 1 1,0 0-16,0 0 16,25-25-1,-25 25-15,25-25 16,0 24-16,0-24 16,0 0-16,-1 25 31,1-25-31,0 0 0,-25 25 0,25-25 15,0 0-15,-1 25 32,1-25-32,-25 25 15,25-25 1,0 24-16,0 1 16,-1-25-16,1 25 0,0 0 15,0 0 1,0-1-1,-1 1 1,-24 0 0,25 0-16,0 0 15,-25-1 1,0 1 0,25 0-16,-25 0 15,0 0 1,0-1-16,25 1 0,-25 0 15,0 0 1,0 0-16,0-1 16,0 1 15,0 25-15,0-25-1,0-1 1,0 1-1,0 0 1,-25-25-16,25 25 16,-25-25-16,25 25 15,-25 0-15,0-25 16,1 0-16,-1 24 16,0-24-1,0 0-15,0 0 16,1 0-1,-1 0-15,0 0 16,0 0-16,0 0 16,1-24-1,-1 24-15,25-25 0,-25 25 16,0 0-16,0 0 16,1-25-16,-1 25 0,25-25 31,-25 25 0,25-25-15,0 0-1,-25 25 1,25-24 0,-25-1-1,25 0 32,0 0 31,-25 25-62,50 25 78,0-25-79,-25 25-15,25-25 16,-25 25-16,25-1 0,-25 1 15,25-25-15,-1 25 16,-24 0 0,25-25-16,-25 25 15,0 0 17,25-25-32,-25 24 15,25-24-15,0 25 16,-1 0-16,1 0 15,0-25 1,0 25-16,0-25 16,-1 0 15,1 24-15,0-24-1,0 0 1,0 0-16,-1 0 15,1 0-15,25 0 16,-25 0-16,-1 0 16,1 0-16,0 0 15,0 0 1,0 0 0,-1 0-1,1 0 1,0 0-1,0 0 17,0-24-17,-1-1-15,1 0 16,-25 0-16,25 25 16,0-25-16,0 1 15,-1-1-15,1 25 0,-25-25 0,25 25 16,-25-25-16,50 0 0,-50 0 15,24 25-15,-24-24 16,25-1-16,-25 0 16,25 25-16,0-25 15</inkml:trace>
  <inkml:trace contextRef="#ctx0" brushRef="#br0" timeOffset="11581.8115">8359 12254 0,'25'0'78,"0"0"-62,0 0-16,-1 0 15,1 0-15,0-25 16,-25 0-16,25 25 0,-25-25 16,25 25-16,-1-25 0,1 0 15,-25 1 1,25 24-16,-25-25 0,25 0 16,-25 0-1,25 0-15,-25 1 0,24-26 16,1 25-1,-25 0-15,0 1 0,0-1 16,0 0-16,0 0 0,0 0 16,0-24-16,0 24 15,25 0-15,-25-24 0,0 24 16,0 0-16,25-25 16,-25 26-16,0-1 15,25 0-15,-25-25 16,0 26-16,24-26 0,-24 25 15,25-49 1,-25 49-16,25 0 0,-25-25 16,0 26-16,0-1 0,25-25 0,-25 25 15,0 1-15,0-26 0,0 0 16,0 1-16,0 24 0,0 0 16,0 0-16,0 1 0,0-1 15,0 0-15,0 0 0,0-24 16,0 24-16,0 0 15,0 0-15,25-24 0,-25 24 16,0 0-16,0 0 0,0 0 16,0 1-16,0-26 0,0 25 15,0-24-15,0 24 16,0-25-16,0 25 16,0 1-16,0-1 15,0 0-15,0 0 16,0 0-16,-25-24 15,25 24 1,0 0 0,0 0-1,-25 0 1,25 1-16,0-1 16,0 0-16,0 0 15,-25 0 1,25 1-1,0-1 1,0 0 0,0 0-1,-25 0-15,25 1 16,0-1 15,0-25-15,0 25 15,0 1 0,0 48 110,0 1-125,0 0-16,0 0 15,0 0-15,0-1 0,0 1 16,0 0-16,0 25 15,0-26-15,0 1 16,0 0-16,0 0 0,0 0 16,0-1-16,0 26 0,0-25 15,25-25-15,-25 25 0,0-1 16,0 1-16,0 0 16,0 0-16,0 0 0,0 0 15,0 24-15,0-24 0,0 0 31,0 0-31,0-1 0,0 1 16,0 0-16,0 0 16,0 0-16,0-1 0,0 1 15,0 0-15,0 0 0,25 0 16,-25-1-16,0 1 16,0 0-16,0 0 0,0 0 15,0-1 1,0 1-16,0 0 15,0 0-15,0 0 16,0-1-16,0 1 0,0 0 16,0 0-16,0 0 15,0-1 1,0 1-16,0 0 0,0 0 16,25 0-16,-25-1 15,0 26 1,0-25-16,0 0 15,0-1 1,0 1-16,0 0 0,25-25 16,-25 25-16,0 0 15,0 0-15,0-1 0,24-24 16,-24 25-16,0 0 0,0 0 16,0 0-16,25-1 15,-25 1-15,0 0 16,0 0-16,0 0 15,0-1-15,0 1 16,0 0-16,25 0 16,-25 0-1,0-1-15,0 1 16,0 0-16,25-25 0,-25 25 16,0 0-16,0-1 15,0 1-15,0 0 16,0 0-1,0 0-15,0-1 16,0 1-16,0 0 0,0 0 16,0 0-1,0-1-15,0 1 16,0 0 0,0 0-1,0 0 1,0-1-1,0 1 1,0 0 0,0 0-1,0 0 1,0 0 15,0-1-15,0-48 156,0-26-172,0 25 15,0 0-15,0-24 16,0 24-16,0-25 16,0 1-1,0 24-15,0 0 0,0 0 0,0 0 16,0 1-16,0-1 0,0 0 15,0 0-15,0 0 16,0 1-16,0-1 16,0 0-16,0 0 15,0 0 1,25 1-16,-25-1 0,0 0 16,0 0-1,0 0 1,0 1-16,0-1 0,0 0 15,25 0-15,-25 0 16,0-24 0,24 24-1,-24 0-15,0 0 16,0 1 0,25-1-16,-25 0 15,25 0 1,-25 0-16,25 25 15,0-49-15,-1 24 16,-24 0 0,25 0-1,0 25-15,0-25 16,0 25-16,-1 0 0,1 0 16,0-24-16,0 24 15,0 0-15,-1 0 16,1 0-1,0 0 1,0 0 0,0 0-1,-1 0-15,1 0 0,0 0 16,0 0-16,0 24 16,-1-24-16,1 25 15,0 0 1,-25 0-1,25-25-15,0 25 16,-25-1-16,24-24 16,-24 50-16,25-25 15,-25 0 1,25 0 0,-25-1-16,0 1 15,0 0-15,0 0 0,0 0 16,0-1-1,0 1-15,0 0 0,0 25 16,0-26 0,0 1-1,0 0-15,0 0 16,0 0-16,0-1 16,0 1-1,0 0-15,0 0 16,0 0-16,0-1 15,0 1-15,0 0 16,0 0-16,0 0 16,0-1-16,0 1 15,0 0 1,25 0-16,-25 0 16,0-1-16,0 1 15,0 0 1,0 0-16,0 0 15,25-1 1,-25 1 31,0 0-47,24 0 16,1 0-16,-25 0 15,25-25 1,0 24-1,0 1 1,0 0 15,-1-25 16,1 0-31,0 0-16,0 0 15,0 0 1,-1-25 15,1 25-15,-25-25-16,0 1 31,0-1-15</inkml:trace>
  <inkml:trace contextRef="#ctx0" brushRef="#br0" timeOffset="12529.916">5085 10170 0</inkml:trace>
  <inkml:trace contextRef="#ctx0" brushRef="#br0" timeOffset="27608.2203">11956 12254 0,'25'0'31,"-1"0"-15,1 0-16,25 0 15,-25 0-15,-1 0 16,1 0-16,0 0 0,0 0 15,25 0-15,-50-25 0,24 25 16,-24-25-16,25 25 16,25-25-1,-50 0-15,25 0 16,-1 25-16,26-24 0,-25-26 16,0 50-16,-25-25 15,49 25-15,-49-25 0,25 1 0,0-1 16,24 25-16,-24-50 15,50 1-15,-51 24 0,1 0 16,0 0-16,-25 0 0,25 25 16,-25-24-16,25-1 0,-1 0 15,1 0-15,0-24 16,0 24 0,0 25-16,-1-25 0,1 0 15,0 25-15,-25-25 0,25 25 16,-25-24-16,49-1 0,-24 25 0,-25-25 15,25 25-15,0-25 0,0 25 16,0-25-16,-25 1 0,24 24 0,1 0 16,25-50-16,-25 25 15,-1 25-15,1-25 0,0 25 16,0-24-16,24 24 0,-49-25 16,25 0-16,0 25 0,0-25 15,0 25-15,-1 0 0,-24-25 16,25 25-16,0 0 0,25 0 15,-26 0 1,1 0-16,25 0 16,-25-25-16,-1 25 15,1 0-15,0 0 0,0 0 16,24 0-16,-24 0 0,0 0 16,0 0-16,0 0 15,24 0 1,-74 0 109,1 0-125,-1 0 15,-25 0-15,1 0 16,-1 0-16,25 0 16,0 0-16,1 0 15,-1 0-15,0 0 16,0 0-16,0 0 16,1 25-1,-1 0-15,0-25 16,0 0-16,0 25 0,1-25 15,-1 25-15,0-25 0,0 25 16,0-25-16,1 24 16,-1-24-16,0 25 15,0 0-15,0 0 16,1-25 0,-1 25-16,0-1 15,25 1 1,-25-25-16,25 25 0,-25-25 15,25 25-15,-24-25 0,24 49 16,-25 1 0,25-25-1,-25 0-15,25-1 16,0 1 0,-25 0-16,25 0 15,0 0-15,0-1 16,0 1-16,0 0 15,0 0-15,0 24 16,0 1 0,25-25-16,0 0 0,-25 24 15,25-49-15,-25 25 16,24 0-16,1 0 0,0-1 16,0 1-16,0 0 15,-1 0 1,1 0-1,0 0 1,0-1 0,0 1-1,-1-25 1,1 0 0,0 0-16,0 0 15,0 0-15,-1 0 16,1 0-1,0 0-15,0 0 16,0 0-16,-1 0 16,1 0-1,0-25 1,25 1 0,-26-1-1,-24 0-15,25 25 16,-25-25-16,25 25 15,0-25-15,0 0 16,-25 1-16,24-1 0,-24-25 16,25 25-16,-25 1 15,0-1-15,0 0 16,25 0-16,-25 0 16,0 1-1,0-1 1,0 0-16,0 0 15,0 0-15,0 1 16,0-1-16,0 0 0,0 0 16,0 0-16,25 1 15,-25-26-15,25 25 16,-25 0-16,0 1 0,0-1 16,0 0-16,0 0 15,0 0-15,0 1 16,0-1-1,0 0-15,0 0 16,24 25-16,-24-25 16,0 1-16,0-1 0,0 0 15,0 0 1,0 0 0,0 0-16,0 1 15,0-1 1,0 0-1,0 0 1,0 50 109,0 0-109,0 24-16,0-24 15,0 25-15,0 0 16,-24 24-16,24-49 16,0 0-16,0 24 0,0-24 15,0 0-15,0 0 0,0-1 16,0 1-16,0 0 15,0 0-15,0 0 16,0-1-16,0 1 0,0 0 16,0 0-1,0 0-15,0-1 16,0 1-16,0 0 16,0 0 30,0 0-46,0-1 16,0 1-16,24 0 16,-24 0-16,25-25 15,-25 25-15,25-25 16,0 24-16,-25 1 16,25-25-1,-25 25-15,24-25 16,-24 25-16,25-25 0,0 25 15,-25-1-15,25-24 16,-25 25-16,25-25 0,-25 25 16,25-25-16,-25 25 15,24 0-15,1-25 16,0 0 0,0 25-16,0-25 15,-1 0-15,1 0 16,25 0-1,-25 0 1,-1 0 0,1 0-16,0 0 15,0 0 1,0 0 0,-1 0-16,1 0 31</inkml:trace>
  <inkml:trace contextRef="#ctx0" brushRef="#br0" timeOffset="30533.7681">15131 12278 0,'25'0'78,"24"0"-62,-24 0-1,0-24 1,0-1-16,-1 0 15,1 0-15,0-25 16,0 50-16,-25-24 16,25 24-16,-25-25 0,25-25 15,-1 25-15,-24 1 16,0-1-16,25 0 16,-25 0-16,0 0 15,0 1 1,0-1-16,0 0 0,0 0 15,0 0 1,0 1-16,0-1 0,25 25 0,-25-25 16,0 0-16,0 0 0,0 1 15,0-1-15,0 0 16,0 0-16,0 0 16,0 1-16,0-1 15,25 0 1,-25 0-16,0 0 15,0 1-15,0-1 16,25-25 0,-25 25 31,0 1-32,0-1 1,0 0-1,0 0 32,0 0 0,0 0-16,0 1-31,0 48 172,0 1-156,0 0-16,0 0 16,0 0-16,0 0 15,0 24-15,0 1 16,0-25-16,0 24 0,0-24 15,0 0-15,0 0 0,0-1 0,0 26 16,0-25-16,0 0 16,0-1-16,0 1 0,0 0 0,0 0 15,0 0-15,0-1 0,0 1 16,0 0-16,0 25 0,0-26 16,0 26-16,0-25 15,0 0-15,0-1 16,0 1-16,0 0 15,0 0-15,0 24 16,0-24 0,0 0-16,0 0 15,0 0-15,0 0 16,0-1-16,0 1 16,0 0-16,24-25 140,-24-25-124,0 0-16,0 1 15,0-26-15,25 25 16,-25 0-16,0 0 0,0 1 16,25-1-16,-25 0 0,0 0 15,0 0-15,0-24 16,25 24-16,-25 0 0,0 0 16,25 1-16,-25-26 0,0 25 15,0 0-15,0 1 16,0-1-16,24 0 0,-24 0 15,0-24-15,25-1 16,0 50 0,-25-25-16,0 0 15,0 1-15,25-1 0,0 0 16,-1-25 0,1 26-16,0-26 15,0 50-15,0-25 16,-25 0-16,24 25 0,1-24 15,0-1 1,0 25 0,0-25-16,-25 0 0,24 25 15,1-25 1,0 25 15,0 0-31,0 0 16,-25-25-16,24 25 15,1 0 32,0 0-15,0 0-17,0 0 1,-1 0-1,1 0 1,-25 25 0,25 0-16,-25 0 15,25-25-15,-25 25 16,25 0-16,-25-1 16,0 1-16,25-25 0,-25 25 15,0 25-15,0-26 16,0 1-1,0 0-15,24 0 47,-24 0-31,0-1 15,0 1-31,0 0 16,0 0-16,0 0 15,0-1-15,0 1 16,0 0-16,0 0 16,0 0-1,0-1-15,0 1 16,0 0 0,25 0-16,-25 0 15,0-1-15,25-24 16,-25 25-16,0 0 15,0 0-15,0 0 16,25-1 0,-25 1-1,0 0 1,0 0 0,25-25-16,-25 25 15,24-25 1,1 49-16,0-24 31,0 0-31,0-25 31,-1 0-31,1 0 16,0 0 0,0 25-1,0-25 1,-1 0-1,1 0 1,0 0 0,0 0-1,0 0 1,-1 0-16,1 0 31,0-25 16</inkml:trace>
  <inkml:trace contextRef="#ctx0" brushRef="#br0" timeOffset="34801.4584">17338 12229 0,'25'0'47,"0"0"-31,0 0-16,0 0 15,-25-25 1,24 25-16,1-25 15,0 0-15,-25 0 16,25 1-16,0-1 16,0 0-16,-25 0 0,24 0 15,1-24 1,-25 24-16,25 0 16,0 0-16,-25 1 15,25-26-15,-25 25 16,0-24-16,24 24 15,1 0-15,-25 0 0,0-24 16,25 49-16,0-25 0,-25 0 16,25 0-16,-25 0 0,24 25 15,-24-24-15,25-1 0,0 0 16,-25-25-16,25 50 16,-25-24-16,25 24 0,-1-25 15,1 0-15,-25 0 0,25 25 16,-25-25-16,25 25 0,0-24 15,-1 24-15,1 0 0,0-25 16,25 0-16,-26 25 0,26 0 16,-50-25-16,25 25 0,0 0 15,-1 0-15,1-25 0,0 25 16,0 0-16,24-25 0,-24 1 16,0 24-1,0 0-15,0 0 16,0 0 15,-1 0-15,1 0-16,0 0 15,0 24 1,-50-24 140,0 0-140,0 0-16,1 0 15,-1 0-15,0 0 16,0 25-16,0-25 16,0 0-16,1 0 0,-1 25 15,0-25-15,0 25 0,0-25 16,1 0-16,24 25 16,-50-25-1,50 25-15,-25-25 16,25 24-16,-25 1 0,1-25 15,24 25-15,-25-25 16,25 25-16,-25-25 0,25 25 16,-25-1-16,0-24 15,25 25-15,-24-25 16,24 25-16,0 0 16,0 0-16,-25-25 0,25 24 15,0 1 1,0 0-16,-25 0 15,25 0 1,-25-1-16,25 1 16,0 0-1,0 0-15,0 0 16,0-1 0,0 1-16,0 0 15,0 0-15,0 0 16,0-1 15,0 1-15,0 25-1,25-25-15,-25-1 16,25 1 0,-25 0-1,25 0 1,-1 0-1,1-1 1,0 1 0,0 0-1,0-25-15,-1 0 0,1 0 16,0 25 15,0-25 32,0 0-63,-1 0 15,1 0 17,0 0-1,0 0-16,-25-25 1,25 25-16,-25-25 16,24 25-16,-24-25 15,25 1-15,0 24 16,-25-25-16,25 0 16,-25 0 15,25 0-31,-25 1 15,25-1 1,-25 0-16,0 0 0,24 0 16,-24 1-1,0-1-15,0 0 16,0 0-16,0 0 16,0 1-16,0-1 15,25 25-15,-25-25 16,0 0-16,0 0 0,0 1 15,0-1-15,0 0 0,0 0 16,0 0-16,0 1 0,0-1 16,0-25-16,0 25 31,0 1-31,0-1 16,0 0-16,0 0 0,0-24 15,25 49-15,-25-25 0,0 0 0,0 0 16,0 0-16,0 0 15,0 1-15,0-1 0,0 0 0,0 0 16,0 0-16,25 25 0,-25-24 0,0-1 16,25 0-1,-25 0-15,0-24 0,0-1 16,0 25-16,0-24 16,0 24-16,0 0 0,0-25 15,24 26-15,-24-1 16,0 0-16,0-25 15,0 26-15,0-26 0,0 25 16,0 0-16,0 1 0,0-1 16,0-50-16,0 51 15,0-1-15,0-25 16,0 25-16,0-24 16,0 24-1,0-25-15,0 25 16,0 1-16,0-1 15,0 0-15,0 0 0,0 0 16,0 1-16,0-1 16,0 0-1,0 0-15,0 0 16,0 1-16,0-1 16,0 50 140,0-1-141,0 1-15,0 0 0,0 0 16,0 24-16,0-24 16,0 0-16,0 0 0,0 0 15,0-1-15,0 26 0,0-25 16,0 0-16,0 0 16,0-1-16,-24 26 0,24-25 15,0 0-15,0-1 16,0 1-16,0 25 0,0-25 15,0-1-15,0 1 16,0 0-16,0 0 0,0 0 16,0-1-16,0 1 0,0 0 15,0 25-15,0-26 16,0 1-16,0 0 16,0 0-16,0 0 15,0-1-15,0 1 0,0 0 16,0 0-16,0 0 15,0-1-15,0 1 0,0 0 0,0 0 16,0 24-16,0-24 16,0 0-16,0 0 0,0 0 15,0 24-15,0-24 16,0 0-16,0 0 0,0 0 47,0-1-32,0 1-15,0 0 16,0 0-16,0 0 16,0-1-16,0 1 15,0 0-15,0 0 16,0 0 0,0-1-16,0 1 0,0 0 15,0 0-15,0 0 16,0-1-16,0 1 15,0 0 1,0 0-16,0 0 16,0-1-16,0 26 15,0-25 1,0 0-16,0-1 16,0 1-16,0 0 15,0 0 1,0 0-16,0-1 15,0 1-15,0 0 16,24 0 0,1 0-1,0-25-15,-25 24 16,25-24-16,0 25 16,-1-25-1,1 25-15,0-25 16,25 0-16,-26 0 15,1 0 1,0 0 0,0 0-16,0 0 15,-1 0 1,1-25-16,0 25 16,-25-25-1,25 25 1,-25-24-1,25-1 79</inkml:trace>
  <inkml:trace contextRef="#ctx0" brushRef="#br0" timeOffset="37965.5142">21158 12278 0,'25'0'63,"25"0"-48,-25 0 1,24 0-16,-24-24 16,0 24-16,-25-25 15,49 0 1,-49 0-1,25 0-15,0 0 16,0 1 0,0 24-16,-25-25 0,24 0 0,-24 0 15,25 25-15,-25-49 16,25 49-16,0-25 0,-25 0 16,25 0-16,-25 0 0,24-24 15,1 49-15,-25-50 0,25 25 16,0 1-16,0-1 15,-25 0-15,25 0 16,-1 25-16,-24-25 0,25 25 16,-25-24-16,25-1 15,-25 0-15,25 25 0,0-25 16,-1 0-16,1 1 16,-25-1-16,25 0 15,0 25-15,-25-25 0,25 0 0,-1 1 16,1-1-1,0 25-15,-25-25 0,25 0 0,0 0 16,-1 1 0,1 24-16,0-25 0,-25 0 15,25 25-15,0-25 16,-1 25 0,1 0 15,0 0-16,25-25-15,-50 0 16,49 25-16,-24 0 0,0-24 16,0 24-16,-1 0 31,-48 0 110,-1 0-126,0 0 1,-25 0-16,26 0 15,-1 0-15,0 0 16,0 0-16,0 24 31,25 1-31,-24-25 16,-1 0 0,25 25-16,-25-25 31,0 25-16,0-25 1,1 0-16,24 25 16,-25 0-16,0-1 15,25 1 1,0 0 0,-25 0-16,0 0 15,25-1-15,-24 1 16,24 0-1,-25 25 1,25-26 0,0 1-16,-25 0 15,25 0-15,0 0 16,-25-25 0,25 24-16,0 1 31,0 0-31,0 0 15,0 24 1,0-24-16,0 0 16,0 0-16,0 0 15,0-1 1,0 1 0,0 0-16,0 0 15,0 0 1,0-1-16,0 1 15,0 0-15,0 0 16,0 0 0,0-1-1,0 1 1,0 0-16,25 0 31,-25 0-31,0 0 16,25-25-16,-25 24 0,25-24 15,-25 25-15,24-25 16,1 25 0,-25 0-16,25-25 15,0 25 1,24-25 0,-24 0-16,25 0 15,-25 0 1,-1 0-16,1 0 0,0 0 15,0 0-15,0 0 0,-1 0 16,51 0-16,-50 0 16,-1 0-1,1 0-15,0 0 16,0 0 0,-25-25-1,25 0 1,-1 25-16,1-25 15,0 25-15,0-25 16,0 25-16,-25-24 16,25-1-16,-1 25 0,1-25 15,0 0 1,-25 0-16,50 25 16,-50-25-16,24 25 15,-24-24 1,25 24-1,0-25 1,0 0 0,0 25-1,-25-25 1</inkml:trace>
  <inkml:trace contextRef="#ctx0" brushRef="#br0" timeOffset="39217.5309">22498 11088 0,'0'-25'110,"25"25"-95,-1 0 17,1 0-17,0 0 1,0 0 93,0 0-62,-1 0-31,1 0-1,-25 25 32,25-25 0</inkml:trace>
  <inkml:trace contextRef="#ctx0" brushRef="#br0" timeOffset="61331.3961">8086 15032 0,'25'-25'62,"0"0"-31,0 0-31,0 0 16,-1 1-16,1-1 16,0 25-16,-25-25 15,25 25-15,0-50 0,-1 26 16,-24-1 0,25 25-16,-25-25 0,25 0 15,0-24-15,-25 24 0,0 0 16,25-25-16,-25 26 15,24-1-15,-24 0 0,25 25 16,-25-25-16,25-24 0,0 24 16,-25 0-16,0 0 15,25 0-15,-25 0 0,24-24 16,-24 24-16,25 25 16,-25-25-16,0 0 0,0-24 0,0 24 15,25 0-15,0-24 16,-25 24-1,0 0-15,0 0 0,25 0 16,-25 1-16,0-1 0,0 0 16,24 0-16,1-24 0,-25 24 15,25-25 1,0 25-16,-25 1 0,0-1 16,0 0-1,0 0 1,0 0-1,0 1-15,25-1 16,-25 50 93,0-1-93,0 1-16,0 25 16,0-25-16,0-1 15,0 1-15,0 25 0,-25-1 0,25-24 16,0 0-16,0 25 0,-25-26 0,25 1 16,0 25-16,0-25 0,0 24 15,0-24-15,-25 0 0,25 0 0,0-1 16,0 1-16,0 25 0,0-25 15,0-1-15,-25 1 0,25 0 16,0 0-16,0 0 16,0 0-16,0-1 15,0 1-15,0 0 0,-24 0 16,24 24-16,0-24 16,0 0-16,0 0 15,-25 0-15,25-1 0,0 1 16,0 0-16,0 0 15,0 24-15,0-24 16,0 0 0,0 0-16,0 0 15,0-1-15,0 1 32,0 0-17,0 0-15,-25 0 16,25-1-1,0 1-15,0 0 32,0 0-1,0 0 0,0-50 79,0 0-95,0-25-15,0 26 16,0-26-1,0 0-15,0 1 16,0 24-16,0 0 0,25-24 16,0 49-16,-25-25 0,0 0 15,0 0-15,24 0 0,-24-24 16,0 24-16,25 0 0,-25 0 0,25 1 16,-25-1-16,0 0 15,25 0-15,-25 0 0,25 1 16,-25-1-16,24 0 0,-24 0 0,0 0 15,0 0-15,25 1 16,0-1-16,-25 0 0,25 0 16,-25-24-1,0 24-15,0 0 16,25 0-16,-1-24 16,-24 24-16,25 0 15,0 0-15,0 0 16,-25 1-1,25-1 17,-25 0-17,25 25-15,-25-25 16,24 0-16,1 25 16,-25-24-16,25 24 15,-25-25-15,25 25 16,-25-25-1,25 25 1,-1 0-16,1 0 63,0 0-48,0 0 1,0 0-16,-1 25 15,26 0-15,-25-1 16,0 1 0,-1 0-16,-24 0 0,25 0 15,-25-1-15,25 1 16,0-25-16,-25 25 0,25 0 16,-25 24-16,24-49 15,1 25-15,-25 0 0,25-25 16,-25 50-16,25-26 0,0 1 15,-25 0 17,0 0-32,0 0 31,0-1-31,0 1 16,0 0-1,24 0 1,-24 0-16,0 0 15,0-1-15,0 1 16,25 0-16,-25 0 16,0 0-16,0-1 15,25-24-15,-25 25 16,0 0-16,0 0 16,0 0-16,0-1 15,0 1-15,0 0 16,0 0-1,0 0 1,0-1 0,25 26-1,-25-25 17,25 0-17,-1-1 1,-24 1-1,25-25 1,-25 25 0,25-25-1,0 25 1,0-25 0,-1 0-1,1 0 1,0 0-16,25 0 15,-25-25 17,-1 0-17,1 25-15,0 0 0,-25-25 16,25 25-16</inkml:trace>
  <inkml:trace contextRef="#ctx0" brushRef="#br0" timeOffset="65701.1427">12204 15007 0,'25'0'15,"0"0"1,-1 25-1,1-25 1,0 0-16,0 0 16,0 0-16,-1 0 15,1 0 1,-25-25-16,25 25 0,0-25 16,0 0-1,-1 25-15,1-25 31,0 1-15,0-1-16,-25 0 16,25 0-16,-1 0 0,-24 1 15,25-1-15,0 0 0,-25 0 0,25 0 16,0 1-16,-25-26 0,24 50 16,1-25-16,-25-24 15,25 24-15,0 0 0,-25 0 16,0 0-16,25 25 0,-25-24 15,24-1-15,1 0 0,-25 0 16,25 25-16,-25-25 0,25 0 0,0 1 16,-1-1-16,-24 0 0,25 0 15,0 0-15,0 25 0,-25-24 16,25 24-16,-25-25 0,24 0 16,1 0-16,0 25 0,-25-25 15,25 25-15,-25-24 0,25-1 16,0 0-16,-1 25 15,-24-25-15,25 25 0,0-25 16,-25 1-16,25 24 16,0 0-16,-1-25 15,26 0-15,-50 0 16,25 25-16,0-25 0,-1 25 16,1 0-16,0 0 15,0 0-15,-25-24 0,25 24 0,24 0 16,1-25-16,-25 25 15,-1 0-15,1 0 0,0 0 16,0 0 0,0 0-16,-1 0 0,1 0 15,0 0 1,0 0-16,0 0 16,-1 0-16,1 0 15,0 0-15,0 25 16,0-25-16,-1 24 15,1 1 1,0 0 0,0 0-1,-25-50 173,-25 25-173,0 0-15,0-25 16,1 25-16,-26-25 16,25 25-1,0-24 1,1 24 0,-1 0-16,0 0 15,0 0 16,0 0-15,1 0 0,-1 0-1,0 0 17,0 0-32,0 24 15,1-24 1,-1 25-1,-25 0 1,25 0 0,-24 0-16,24-25 15,0 0-15,-24 24 16,49 1 0,-25-25-16,0 25 15,0-25 1,25 25 15,-25 0-31,1-1 31,-1 1-15,0 0-16,25 0 16,-25 0-16,25-1 15,0 1-15,0 0 16,-25-25-16,25 25 15,0 0-15,-24-1 16,24 1-16,-25 0 16,25 0-1,0 0-15,0 0 0,-25-1 16,25 1-16,0 0 16,0 0-16,0 0 15,0-1-15,0 1 16,0 0-16,0 0 15,0 0 1,0-1-16,0 1 0,0 25 16,0-25-1,0-1-15,0 1 16,0 0-16,0 25 16,25-50-1,0 24-15,-1 1 16,-24 0-16,25-25 15,-25 25 1,25-25-16,0 0 0,-25 25 16,25-25-16,-25 24 0,24 1 15,1-25 1,0 0-16,0 0 0,0 0 16,-1 0-1,1 0-15,0 0 16,0 0-16,0 0 15,-1 0 1,1 0 15,0 0 1,-25-25-32,25 25 0,0-24 15,-1-1-15,1 0 16,-25 0-1,25 25-15,0-25 16,-25 1 0,25 24-1,-25-50-15,24 25 16,-24 0 0,25 1-16,0-1 15,-25-25-15,25 50 16,0-25-16,-25 1 15,0-1-15,0 0 16,24 0-16,-24 0 16,0 1-1,0-1-15,0 0 16,25 25-16,-25-25 0,25 0 16,-25 1-1,0-1-15,0 0 16,0 0-1,0 0 1,0 0-16,0 1 16,0-1-1,0 0 1,0 0 0,0 0-1,0 1 1,0-1-1,0 0 1,0 0 0,25 0-1,-25 1 1,0-1-16,0 0 16,0 0-1,0 0-15,0 1 16,0-1-16,0 0 15,0 0 17,0 50 171,0 0-203,0 24 15,0 1-15,0-25 16,0 24-16,0-24 16,0 0-16,0 0 0,25 0 15,-25-1-15,0 26 16,0-25-16,0 0 0,0-1 16,0 26-16,24-50 15,-24 25-15,0 0 0,0 24 16,25-24-1,-25 0-15,0 0 0,0 0 16,0-1-16,0 1 0,0 0 16,0 0-16,25 0 15,-25-1-15,0 1 0,0 0 16,0 0-16,0 0 0,25-25 16,-25 24-16,25 1 15,-25 0 1,0 0-16,0 0 15,24-25 1,-24 24 0,25 1-1,-25 0-15,25-25 16,0 25-16,0 0 16,24-1-1,-24 1 1,0-25-1,0 0-15,0 0 16,-25 25-16,24-25 0,1 0 16,0 0-16,0 0 15,0 0 1,-1 0-16,1 0 16,0 0-16,0 0 0,0 0 15,-1 0-15,26 0 31,-50-25-15,25 25 0,-25-25-16,25 1 15,-25-1 1,24 25-16,-24-25 16</inkml:trace>
  <inkml:trace contextRef="#ctx0" brushRef="#br0" timeOffset="71031.5539">17338 15081 0,'25'0'47,"0"-25"-47,0 1 16,0 24-16,-1-25 15,1 25-15,0-25 16,0 0-1,0 0 1,0 1-16,-25-1 16,24 25-16,-24-50 15,25 25-15,0 1 0,-25-1 16,25 25-16,-25-50 16,25 25-16,-1 1 15,1-26-15,0 0 31,0 26-31,-25-1 0,0 0 16,25 0-16,-25 0 0,24 1 16,1-1-16,-25 0 0,25 0 15,-25 0-15,25 25 16,-25-25-16,49 1 0,-49-1 16,25 25-16,0-25 15,25 0 1,-26 0-16,1 1 15,0 24-15,-25-25 0,25 25 0,-25-25 16,49 0-16,1 0 16,-25 25-16,24-24 15,-24 24-15,-25-25 0,25 25 16,0 0-16,0 0 0,24-25 16,-24 25-16,25-25 15,-25 0-15,-1 25 16,26-24-16,0 24 15,-26 0-15,1 0 16,0 0-16,25-25 16,-26 25-1,1 0-15,0 0 0,0 0 16,0 0-16,-1 0 16,1 0-16,0 0 15,0 0-15,0 0 16,-1 0-1,-48 0 126,-1 0-125,0 0-16,0 0 15,0 0-15,-24 0 0,24 0 16,0 0 0,0 0-16,1 0 15,-1 0-15,0 0 31,0 0-31,0 0 16,1 0-16,-1 0 16,0 0-16,0 0 15,0 25-15,1-25 16,24 24-16,-25-24 0,0 0 16,0 25-1,0-25-15,0 0 16,1 0-1,24 25-15,-25-25 0,0 0 16,0 0-16,0 0 16,1 0-16,24 25 0,-25-25 15,0 25 1,0-25 0,0 24-16,1 1 31,-1 0-16,25 0-15,-25-25 16,25 25 0,-25-1-16,25 1 0,0 0 15,0 0-15,-25 0 16,25-1-16,0 1 16,0 0-16,0 0 15,0 0-15,0 0 16,0 24-16,0-24 15,0 0-15,0 0 16,0-1-16,0 1 16,0 25-1,0-25-15,25-1 16,-25 26 0,0-25-1,25-25-15,-25 25 16,0-1-16,25 1 15,-25 0-15,0 0 16,25 0 0,-25-1-1,24-24-15,-24 50 16,25-50-16,-25 25 16,25-25-16,-25 25 15,25-25-15,-25 49 16,25-24-16,-1-25 15,-24 25-15,25-25 0,0 0 16,0 0-16,0 0 16,-1 0-16,1 25 0,0-25 15,0 0 1,0 0 15,0 0-15,-1 0-16,1 0 15,0 0 1,25-25-16,-26 0 16,1 0-16,0 0 15,0 1-15,-25-1 16,25 25-16,-25-25 16,0 0-1,0 0 1,0 1-16,24-26 15,-24 25 1,25 25 0,-25-25-16,25 1 31,-25-1-15,0 0-1,0 0-15,0 0 16,25 1-16,-25-1 15,0 0-15,0 0 16,0 0-16,0 1 16,0-1-1,0 0-15,0 0 16,0 0-16,0 1 16,0-1-16,0 0 15,0 0-15,0 0 16,0-24-16,0 24 15,0 0 1,0-25-16,0 26 16,0-1-16,0 0 15,0 0-15,0 0 0,0-24 16,0 24 0,0 0-16,0 0 0,0 1 15,0-1-15,0 0 16,0 0-16,0 0 15,0 1-15,0-26 16,0 25-16,0 0 16,0 1-16,0-1 15,0 0-15,0 0 16,0 0-16,-25 1 16,25-1-16,0 0 15,0 0 1,0 0-16,0 1 0,0-1 15,0 0 1,0 0-16,0 0 16,0 1-16,0-1 15,0 0-15,-25 0 16,25 0-16,0 0 16,0 1-16,0-1 15,0 0-15,0-25 16,0 26-1,0-1-15,0 0 0,0 0 16,0 0-16,-25 25 16,25-24-16,0-1 0,0 0 15,0 0 1,0 0 15,0 1-31,-24 24 0,24-25 16,0 0-1,0 0 1,0 0 0,0 1-1,0 48 157,0 1-172,0 0 16,0 25-1,0-1-15,0-24 16,0 0-16,0 0 16,0-1-16,0 1 15,0 0-15,0 0 16,0 0-16,0-1 0,0 1 16,0 0-16,0 0 0,0 0 15,0-1-15,0 1 16,0 0-16,0 0 0,0 0 15,0 0-15,0-1 16,0 1-16,0 0 0,0 0 16,0 0-1,0-1-15,0 1 0,0 0 16,0 0-16,0 0 16,0 24-1,0-24-15,0 0 16,0 0-16,0-1 15,0 1-15,0 0 16,0 0 0,0 0-16,0-1 15,0 1-15,0 0 16,0 0-16,0 0 16,0-1-16,0 1 15,0 0-15,0 0 16,0 0-1,0-1-15,0 1 0,0 0 16,0 0-16,0 0 16,0-1-16,0 1 15,0 0-15,0 0 0,0 0 16,0-1 0,0 1-16,0 0 0,0 0 15,0 0-15,0 0 16,0-1-16,24 1 15,-24 0-15,0 0 16,25 24-16,0 1 16,-25-25-1,0 0-15,0-1 16,25-24-16,-25 25 16,25 0-1,-1 0 1,-24 0-1,25-1 1,-25 1 0,25-25-16,0 50 15,0-25 1,-1-1 0,-24 1-16,50-25 15,-50 25 1,25-25-1,-25 25 1,25-25-16,-1 25 0,1-25 16,0 0-16,0 24 15,0-24-15,-1 0 16,26 0 0,-25 0-1,0 25 1,-1-25-16,1 0 0,0 0 15,0 0 1,0 0-16,0 0 16,-1 0-16,26 0 15,-25 0 1,0-25 0</inkml:trace>
  <inkml:trace contextRef="#ctx0" brushRef="#br0" timeOffset="73394.9077">20265 15032 0,'0'24'31,"25"-24"0,0 0-31,0 0 16,0 0-1,-1 0-15,1 0 16,0 0-16,0 0 31,-25-24-31,25-1 16,-1 25-1,-24-25-15,25 25 16,-25-25 0,25 25-16,0-49 15,0 49-15,-25-25 0,24 0 16,-24 0-16,25 25 0,-25-25 16,25 25-16,0-49 0,0 24 15,-25 0 1,0 0-16,25 1 15,-25-1-15,0 0 0,0 0 16,24 0-16,-24 1 16,0-1-16,0 0 15,0 0-15,0 0 16,0 1-16,0-1 16,0 0-16,0 0 15,0 0-15,0 0 16,0 1-1,25-1-15,-25 0 16,0 0-16,0 0 16,0 1-1,0-1 1,0 0-16,25-25 16,-25 26-1,25-26 1,-25 25 31,0 0-16,0 1-31,0-1 16,0 0 15,0 0-16,0 0-15,0 1 16,0-1 0,0 0 15,0 50 94,0 0-109,0 24-16,0-24 15,0 0-15,0 0 16,0-1-16,0 26 15,0-25-15,0 0 16,0-1-16,0 1 16,0 0-1,0 0-15,0 0 16,0-1-16,0 1 16,25 0-16,-25 0 15,0 0 1,0-1-1,0 1 1,0 0-16,0 0 0,0 0 16,0 0-1,0-1-15,0 1 16,0 0-16,0 25 16,0-26-1,0 1 1,0 0-1,0 0 1,0 0-16,0-1 16,0 26-1,0-25 1,0 0 0,24-1-16,-24 1 15,25-25-15,-25 25 16,0 0-1,25-25 1,-25 25 0,25-1-1,0 1 1,-1 0 31,-24 0-47,25-25 15,0 0-15,0 0 16,0 0-16,-25 25 16,24-25-16,1 0 15,0 0 1,0 0 0,0 0-16,-1 0 15,1 0 1,0 0-16,0-25 15,0 25 1,-1 0 0,1-25-16,0 25 15,0-25 1,0 25-16,-1 0 16,-24-25-1,25 1 1,0 24-1,-25-25 1</inkml:trace>
  <inkml:trace contextRef="#ctx0" brushRef="#br0" timeOffset="106231.0036">5606 14932 0,'-25'0'47,"25"25"-47,0 0 47,25-25 0,0 0-32,-1 0-15,1 0 16,0 0-16,0 0 15,0 0-15,-1-25 16,1 25 0,0-25-16,0 25 15,-25-24-15,25 24 16,0-25-16,-1 25 0,-24-25 16,25 25-16,-25-25 0,50 25 15,-50-25 1,25 1-16,-25-1 15,24 25-15,1-50 16,-25 25-16,25 1 0,0-26 16,-25 0-16,25 50 15,-25-24-15,0-1 0,24-25 16,1 25-16,-25 1 16,0-1-16,25 0 15,-25 0-15,25 0 16,-25 0-16,25 25 0,-1-24 15,1-1-15,-25 0 16,25 0-16,0 0 16,-25 1-16,25-1 15,-25 0-15,24-25 16,1 50-16,-25-24 0,25 24 0,-25-25 16,25 25-16,-25-25 15,25 25 1,-1-25-1,-24 0-15,25 25 0,0-24 16,0 24 0,0 0-16,-1 0 15,-24-25-15,25 25 0,0 0 16,0 0 0,0 0-16,24 0 15,-24 0-15,0 0 16,25 0-16,-50-25 15,24 25-15,1 0 0,0 0 0,0 0 16,0 0-16,-1 0 63,1 0-48,0 0-15,0 0 16,0 0-16,-1 0 15,1 0 1,-74-25 156,24 25-141,0 0 16,0 0-47,0 0 16,1 0-16,-1 0 15,-25 0-15,25 0 16,1 0-16,-1 0 0,0 0 16,0 0-1,0 0 16,0 0-15,1 0 0,-1 0-1,0 25 1,0-25-16,0 25 16,1-25-1,-1 0 1,25 25-16,-25-25 15,0 24-15,25 1 16,-25-25 0,1 25-1,-1 0 1,0 0 0,25-1-1,-25-24 1,0 25-16,25 0 15,-24 0-15,24 0 16,0-1 0,-25 1-16,25 0 15,0 0-15,-25 0 16,0-1-16,25 1 16,0 0-16,-25 0 15,25 25 1,0-26-1,0 1-15,-24 0 16,24 0 0,0 0-16,0-1 31,0 1-15,-25 0-16,25 0 0,-25-25 15,25 25 1,0-1-16,0 1 31,0 0 0,0 0 1,25 0-32,0-1 15,-1 1 1,1 0-1,-25 0 1,25-25-16,0 0 0,0 25 16,-1-25-16,1 0 0,-25 24 15,25-24 1,0 0-16,0 0 31,-1 25-31,-24 0 16,25-25-16,0 0 15,0 0-15,0 0 16,-25 25-16,24-25 0,1 0 16,0 0-1,0 0 1,0 0 0,-1 0-1,1 0 1,0 0-1,0 0 1,0 0-16,0 0 16,-1 0-1,1 0 1,25 0-16,-25 0 16,-1 0-1,1 0-15,0 0 16,-25-25-16,25 0 0,0 25 15,-1-25-15,1 1 32,0-1-17,0 0 1,0 0 0,-25 0-1,24 25-15,-24-24 16,0-1-16,0 0 0,25 25 15,-25-25-15,25 0 16,-25 1-16,25-1 16,0-25-1,-25 25-15,0 1 16,0-1 0,0 0-1,0 0-15,0 0 16,0 1-16,0-26 15,0 25 1,0-25-16,0 26 16,0-1-1,0-25-15,0 25 16,24 1-16,-24-1 16,0 0-16,0 0 15,0 0 1,0 1-1,-24-1 1,-1 0 31,25 0-31,-25 0 15,0 1-16,25-1 1,-25 25-16,25-25 16,-24 25-1,-1-25 1,0 0 46,0 25 220,50 0-251,0 0-15,0 0-16,-1 0 31,1 0-31,0 0 15,0-24 1,0 24 15,-1 0 1,1 0-17,0 0 1,0 0-1,0 0-15,-1 0 16,1 0 0,0 0 15,0 0 0,0 0-15,-25-25-1,24 25 1</inkml:trace>
  <inkml:trace contextRef="#ctx0" brushRef="#br0" timeOffset="111527.2063">22076 15106 0,'25'0'47,"0"0"-47,0 0 16,-1 0-1,1 0-15,0 0 0,25 0 16,-26 0-16,1 0 15,-25-25 1,25 25-16,0 0 0,-25-25 16,25 1-16,-1-1 0,1 0 15,0 25-15,0-25 0,-25 0 16,25 25-16,-25-24 0,24-1 16,1 0-16,0 0 0,0 0 15,0 25-15,-25-24 16,24-1-16,-24 0 15,25 0-15,0 0 0,-25 1 16,25 24-16,-25-25 0,0-25 0,0 25 16,0 1-1,25-1-15,-25 0 0,0 0 16,25-24-16,-1 24 16,-24 0-16,25 0 15,-25 0-15,0 0 16,0 1-16,25-1 0,-25 0 15,25 0-15,-25 0 16,25-24-16,-25 24 16,24 25-16,-24-50 0,25 50 15,-25-24-15,25-1 16,0 25-16,-25-50 0,25 50 0,-25-25 16,24 25-16,1-24 0,-25-1 15,25 25 1,-25-25-16,25 0 0,0 0 15,-25 1 1,24 24-16,1-25 0,0 0 31,0 25-31,0-25 0,-1 25 16,26-25-16,-25 25 16,0 0-1,-1 0-15,1-24 16,0 24-16,0 0 0,0 0 0,-1-25 15,1 25-15,0 0 0,0 0 0,0 0 16,-1 0-16,1 0 16,0 0-1,0 0-15,0 0 16,-1 0 0,1 0-1,0 0 1,0 0-1,-25 25-15,25-25 16,0 24 15,-50-24 204,-25 0-220,25 0 1,0 0 0,1 0 15,-1 0-16,0 0 1,0 0 0,0 0-1,1 0-15,-1 0 16,0 0 0,-25 0-16,26 0 15,-1 0-15,0 0 0,0 0 16,0 0-16,1 0 109,-1 0-93,0 0-1,0 0 1,0 0 0,1 0-1,-1 0 1,0 0 0,0 0 15,0 25 0,1-25 16,24 25-31,-25-25-1,25 25 1,-25 0-1,0-1 1,25 1 0,-25 0-16,25 0 15,0 0 1,0-1 0,0 1-16,0 0 31,0 0-16,0 0 1,0-1 0,0 1-16,0 0 15,25 0 1,0 0-16,0-1 31,0 1-15,-1 0-1,1-25 17,0 0-17,-25 25 1,25-25-16,0 0 16,24 0-16,-49 25 15,25-25-15,0 0 16,0 0-16,-25 24 0,49-24 15,-24 0-15,0 25 16,0-25-16,-25 25 0,24-25 16,1 0-16,0 25 0,0-25 15,0 0-15,-1 25 16,1 0-16,25-25 16,-50 24-16,49-24 15,-49 25 1,25-25-16,-25 25 15,25 0 1,0-25-16,0 25 16,0-1-1,-25 1 1,0 0-16,24 0 16,-24 0-1,0-1 1,0 1-1,0 0 1,0 0-16,0 0 16,0-1-1,0 1 1,0 0 0,0 0-16,0 0 15,-24-1 16,-1 1-15,0-25 0,25 25-16,-25 0 15,0-25 1,0 0 0,1 25-16,-1-25 15,0 0 1,0 0-16,0 0 15,1 0-15,-1 0 0,0 0 16,0 0-16,0 0 16,1 0-1,-1 24 17,0-24-17,-25 0 32,1-24-31,24 24-1,0 0-15,25-25 16,-25 25-16,1-25 31,-1 25 32,25-25-63,-25 0 15,0 1 17,0 24-17,25-25 1,-24 25-1,24-25 17,-25 0-17,0 0 1,50 25 187,0 25-187,-25 0-1,24 0-15,1-25 16,-25 25-16,25-25 16,-25 24-16,25 1 0,0 0 15,-1-25 1,1 25-1,0-25 1,0 0 0,0 0 15,-25 25-31,24-1 31,1-24-15,0 0-16,0 0 31,24 0-31,-24 0 47,-25 25-31,25-25-1,0 0-15,0 0 16,-1 0-16,1 25 15,0-25-15,0 0 0,0 0 16,-1 0 0,1 0-1,0 0 17,0 0-32,0 0 15,0 0 1,-1 0-16,1 0 15,0 0 1,0 0-16,0 0 16,-1 0-1,1 0-15,0 0 16,0 0 0,0-25-16,-1 25 15,1-25 1,0 1-1,0 24 1,0 0-16,-25-25 16,24 25-16,1-25 15,0 0 1,0 0 0,0 1 15,-1 24-16,-24-25-15,25 25 16,-25-25-16,0 0 16,25 25-16,-25-25 15</inkml:trace>
  <inkml:trace contextRef="#ctx0" brushRef="#br0" timeOffset="116336.196">23688 12303 0,'-24'0'78,"24"-25"-62,24 25-1,-24-24-15,25 24 16,25-25-16,-50 0 15,25 25-15,-25-25 16,24 0-16,1 25 0,-25-25 16,25 25-16,-25-24 0,25-1 15,-25 0-15,25 25 0,0-25 16,-25 0-16,0 1 0,24-1 16,-24 0-16,0 0 0,0 0 15,25-24 1,0 24-16,-25 0 15,0-24-15,0 24 0,0 0 16,0 0-16,0 0 0,0 1 0,0-1 16,0 0-16,25 25 0,-25-50 0,0 26 15,0-26-15,0 25 16,0 0-16,0 1 0,0-1 0,0-25 16,0 25-16,0-24 15,0 24-15,0-25 0,0 25 16,0 1-16,0-26 0,0 25 0,0-24 15,0 24-15,0 0 16,0 0-16,0 0 0,0-24 16,25 24-16,-25 0 15,0 0-15,0 1 0,0-1 16,0 0-16,0 0 0,24 0 16,-24 1-16,0-26 0,0 25 15,0 0-15,0-49 0,0 24 0,0 26 16,0-1-16,0 0 0,0 0 15,0 0 48,0 1-47,0-1-16,0 0 15,0 0-15,0 0 16,0-24-16,0 24 15,0 0-15,-24 0 16,24 0-16,0 1 16,0-26-16,0 25 31,-25 0-31,25 1 62,0-1-30,0 0-1,0-25-15,0 26 30,0-1-14,0 0-17,0 0-15,0 0 16,0 1 0,0-1-1,0 0 1,0 0-1,0 0-15,0 1 32,0-1-1,0 50 110,0-1-126,0 1-15,0 25 0,0-25 16,0 24-16,0-24 15,0 0-15,25 0 16,-25-1-16,0 1 0,0 0 16,0 0-16,0 0 0,0-1 15,0 1-15,0 0 0,0 0 0,24 0 16,-24-1-16,0 1 16,0 0-16,0 0 15,0 0-15,0 0 16,0-1-16,0 1 0,0 0 15,0 0-15,0 0 16,0-1-16,0 1 0,0 0 0,0 0 16,0 0-1,0-1-15,0 1 16,0 0-16,0 0 16,0 0-16,0-1 15,0 1 1,0 0-1,0 0-15,0 0 0,0-1 16,0 26 0,0-25-16,0 0 15,0-1-15,0 1 0,0 0 16,0 25 0,0-26-16,0 26 15,0-25 1,0 0-16,0-1 0,0 1 15,0 0-15,0 25 16,0-26-16,0 1 16,0 0-16,0 0 0,0 0 15,0 0-15,0-1 0,0 1 16,0 0-16,0 0 0,0 0 16,0-1-16,0 1 0,0 0 15,0 0-15,0 0 0,0-1 0,0 1 16,0 0-16,0 0 0,0 0 15,0 24-15,25 1 16,-25-25 0,0-1-16,0 1 15,0 0-15,0 0 0,0 0 16,0-1 0,0 1-16,0 0 15,0 0-15,25 24 16,-25-24-1,0 0-15,0 0 16,0 0-16,0-1 16,0 1-1,25 0-15,-25 0 16,0 0 0,0 0-1,0-1 1,0 1-1,0-50 126,0 1-141,0-1 16,0 0-1,0 0-15,0 0 0,0-24 16,0 24-16,0 0 0,0-25 16,0 26-16,0-1 15,0 0-15,0 0 0,0 0 16,0 1-16,0-1 0,0 0 0,0 0 15,0 0-15,0 1 16,25-1-16,-25 0 0,0 0 16,0 0-16,0 1 0,0-1 15,0 0-15,24 0 0,-24 0 16,0 1 0,0-1-16,0 0 0,0 0 15,25 0 1,-25 1-16,0-1 15,25 25-15,-25-50 16,25 25 0,0 1-16,-25-1 15,24 25-15,-24-25 16,25 0 0,0 25-16,-25-25 15,25 25-15,-25-25 16,25 25-16,-25-24 31,0-1-31,24 25 0,1 0 0,0 0 16,0 0-1,0 0-15,-1 0 16,1 0 0,-25-25-16,25 25 15,0 0 1,0 0-16,-1 0 15,1 0 1,0 0 0,0 0-16,0 0 0,24 0 15,-24 0 1,-25 25-16,25-25 16,0 0-16,-25 25 0,25-25 15,-25 24 1,24-24-16,-24 25 15,25 0 1,0 0-16,0 25 16,0-26-1,-25 1-15,24 0 16,-24 25-16,0-26 16,25 1-16,-25 0 15,0 0-15,25 0 16,-25-1-16,0 1 0,0 25 15,0-25-15,25-1 16,-25 1-16,0 0 0,0 0 16,0 0-16,-25-25 15,25 24-15,-25 1 16,0-25-16,25 25 0,0 0 16,0 0-1,0-1-15,0 1 16,0 0-16,0 25 15,0-26-15,0 1 16,0 0 0,0 0-16,25 24 15,-25-24 17,0 0-17,25-25-15,-25 50 31,25-50-15,0 25-16,-25-1 16,24 1-16,1 0 15,0 0 1,0-25-16,0 0 16,-1 0-1,1 0-15,0 0 16,0 0-1,0 0-15,-1 0 16,1-25 0,0 25-16,0-25 15,0 25 79</inkml:trace>
  <inkml:trace contextRef="#ctx0" brushRef="#br0" timeOffset="118795.1739">26169 10542 0</inkml:trace>
  <inkml:trace contextRef="#ctx0" brushRef="#br0" timeOffset="129282.5896">25871 12303 0,'0'-25'78,"25"25"-46,-25-24-17,25 24-15,0-25 16,0 25-16,-25-25 16,24 25-1,-24-25 1,25 25-1,0-25-15,-25 0 16,25 25-16,-25-24 16,0-1-1,25 25-15,-25-25 16,0 0-16,0 0 16,24 1-16,-24-1 15,0 0-15,0 0 0,0 0 16,0 1-16,0-1 15,0 0 1,0 0-16,0-24 16,0 24-1,0 0-15,0 0 16,0 0-16,0 1 16,0-1-16,25 0 15,-25 0 1,0 0-16,0 1 0,0-1 15,0 0 1,0 0-16,0 0 16,25 1-1,-25-1 1,0 0-16,0 0 16,0 0-1,25 25-15,-25-24 0,0-1 16,0 0-1,0 0 1,0 0 78,0 50 15,0 0-93,0 0-16,0 0 0,0 24 15,0-24-15,0 0 16,0 0-16,0-1 0,0 26 16,0-25-16,0 0 15,0-1-15,0 1 16,0 0 0,0 0-16,0 0 0,0-1 15,0 1-15,0 0 16,0 0-1,0 0-15,0-1 16,0 1 0,0 0-1,0 0 32,0 0-31,0-1-1,0 1-15,0 25 16,0-25 0,0-1-16,0 1 15,0 25-15,0-25 16,0-1 0,25 1-1,-25 0 1,24-25-1,1 25-15,-25 0 16,25 0-16,0-1 16,0 1-16,24-25 15,-49 25-15,25-25 16,0 0-16,24 25 16,-24-25-16,0 0 15,0 0 1,0 0-16,-1 0 15,1 0 1,0 0 15,0 0-15,0 0-16,-1 0 16,26-25-1,-25 0-15,0 0 16,-1 1-16,1-1 15,0 0 1,0 0 0,0 0-16,-1 0 0,1 1 15,0-1 1,0 25-16,-25-25 16,25 0-16</inkml:trace>
  <inkml:trace contextRef="#ctx0" brushRef="#br0" timeOffset="138712.3082">29493 12353 0,'25'0'62,"-1"0"-46,1-50 0,0 50-16,0 0 0,-25-25 15,25 25-15,-1 0 0,1-24 16,0-1-16,0 25 0,-25-25 15,25 25-15,-25-25 0,24 25 16,-24-25-16,25 0 0,0 25 16,-25-24-16,25 24 0,-25-50 15,0 25-15,25 0 16,-25 1-16,0-1 0,24 0 16,-24 0-16,25-24 0,0 24 15,0 0 1,-25-25-16,25 50 15,-25-24-15,0-26 16,24 0-16,-24 26 16,25-26-16,-25 25 15,0 0-15,0 1 0,0-1 16,0 0-16,25 25 0,-25-25 0,0 0 16,0 1 15,25-1-31,0-25 0,-1 25 15,1-24-15,0 24 16,-25 0-16,25 0 16,0 25-16,0-25 0,-25-24 15,24 49-15,1-25 16,-25 0-16,25 25 0,-25-25 0,25 1 16,0 24-16,-25-25 15,24 0-15,1 25 0,-25-25 16,25 25-16,0-25 15,0 25-15,-25-24 0,24 24 16,1-25-16,0 25 0,25-25 16,-26 0-16,1 25 0,0-25 15,0 25 1,0 0-16,-1 0 16,1 0-16,0-24 15,0 24 1,0 0-1,-1 0-15,1 0 16,0 0-16,0 0 16,0 24-16,-1 1 15,1 0-15,0 0 16,0 0 0,0-1 30,-1 1-30,-48-50 172,-1 25-173,0-24-15,0 24 16,0-25-1,1 25 48,-1 0-47,0 0-16,-25-25 15,26 25-15,-1 0 16,0 0-1,0 0-15,0 0 47,1 0-31,-1 0 15,0 25-15,0-25-16,25 25 15,-25-25-15,1 0 16,24 24 0,-25-24-1,0 25 1,0-25 0,0 25-1,25 0-15,-49-25 16,49 25-1,-50-25-15,50 24 16,-25 1 0,1-25-16,-1 25 15,0 0 17,0 0-17,25-1 1,-25-24-16,25 25 15,-24-25-15,-1 25 16,25 0-16,0 0 16,0 0-1,0-1-15,0 1 16,-25 0-16,25 0 16,0 0 15,0-1-16,0 1 1,25-25-16,0 25 16,-1 0-1,1 0 1,-25-1 0,25-24-16,0 25 15,0-25-15,-25 25 16,24-25-16,1 0 15,0 0-15,0 25 0,0-25 16,-1 0 0,1 0-16,0 0 0,0 0 15,-25 25-15,25-25 0,-1 0 0,-24 24 16,25-24 0,-25 25-1,25-25 1,0 25-1,0-25-15,-1 25 16,-24 0-16,25-25 0,0 24 16,0-24-16,-25 25 15,25-25-15,-25 25 16,24 0 0,-24 0-1,0-1-15,0 1 16,25 0-1,-25 0 1,0 0 0,0-1-16,0 1 15,0 0 1,0 0 0,0 0-1,0-1-15,0 1 16,0 0-16,0 25 15,-25-50 1,25 25-16,-24-25 16,-1 24-1,0 1 1,25 0 0,-25-25-16,0 25 15,1-25-15,-1 0 16,0 0-16,0 0 15,-24 25 1,24-25-16,-25 24 16,25-24-1,1 0-15,-1 0 16,0 0 78,0 0-79,25-24-15,-25 24 16,1-25 0,-1 0 15,0 0-16,25 0 1,-25 25 0,25-24-16,-25 24 15,1-25-15,24 0 63,-25 0-48,25 0 1,-25 25 203,50 0-172,-25 25-32,0 0-15,25-25 0,-1 25 16,1 0-16,0-1 16,-25 1-1,25-25 1,-25 25-16,25-25 0,-1 0 15,1 0-15,0 0 16,-25 25 15,25-25-15,0 0 62,-1 0-78,1 0 16,0 0-1,0 0-15,0 0 16,-1 0-16,1 0 16,0 0-16,0 0 0,0 0 15,-1 0 1,1 0-16,0 0 31,0 0-31,0-25 16,-1 25-1,-24-25 1,25 0-16,0 25 16,0-24-16,0 24 15,-1-25 1,1 25-16,0-25 31,0 0 16,0 25-31,-1-25-16,1 25 15,-25-25-15,25 25 16,-25-24-16,25-1 15,0 25 1,0-25 93,-1 0-93,-24 0 0,0 1-1,0-1 188</inkml:trace>
  <inkml:trace contextRef="#ctx0" brushRef="#br0" timeOffset="143330.4055">24954 15106 0,'24'0'78,"26"0"-62,-25 0-16,0 0 15,-1 0-15,1 0 16,0-25-16,0 0 0,0 1 16,-1-1-16,1 0 15,-25 0 1,0 0-16,25 25 0,0-24 0,-25-1 15,25 0-15,-25 0 16,24 0-16,1-24 16,0 24-16,-25 0 0,25 0 15,0-24-15,-25-1 16,0 25-16,24 1 0,-24-1 16,0 0-16,25-25 0,0 1 15,-25 24-15,0 0 0,25 0 16,-25-24-16,25 24 0,-25-25 15,0 1-15,0 24 16,0-25-16,0 25 0,0 1 16,0-1-16,0 0 0,0 0 0,24 0 15,-24 1-15,0-1 0,0 0 0,0 0 16,0 0-16,0 1 0,0-1 0,0 0 16,0-25-16,25 50 0,-25-24 0,0-1 15,0 0-15,0 0 0,0 0 0,25 1 16,-25-26-16,0 0 0,0 26 15,0-26-15,0 25 16,0 0-16,0 1 0,0-1 0,0 0 16,0 0-16,0 0 0,0 0 0,0-24 15,0 24-15,0 0 0,0 0 16,0 1-16,0-1 0,0 0 0,0 0 16,0 0-16,0 1 15,0-1-15,0 0 0,0-25 16,0 26-16,0-1 15,0 0 1,0 0-16,0 0 16,0 1-16,-25-1 15,25 0 1,0 0-16,0 0 16,0 1-1,0-1-15,0 0 16,0 0-16,0 50 187,0 0-171,0 24-16,0 1 16,0-25-16,0 0 15,25 24-15,-25-24 16,0 0-16,0 0 0,0-1 15,0 1-15,0 0 0,0 25 16,0-26-16,0 1 16,0 0-16,0 0 0,0 0 15,0-1-15,0 1 0,0 0 16,25 0-16,-25 0 0,0-1 0,0 1 16,0 0-16,0 0 15,0 25-15,0-26 0,0 1 16,0 0-16,0 0 0,0 0 0,0-1 15,0 1-15,0 25 0,0-25 16,0-1-16,0 1 16,0 25-16,0-25 0,0-1 15,0 1-15,0 0 0,0 0 16,0 0-16,0-1 16,0 1-16,0 0 0,0 0 15,0 0-15,0 24 16,0-24-16,0 0 15,0 0-15,0-1 16,25 1-16,-25 0 0,0 0 0,0 0 16,0-1-16,0 1 15,0 0 1,0 0-16,0 0 16,24-1-16,-24 1 15,0 0 1,0 0-16,0 0 15,0 0-15,0-1 0,0 1 16,0 0-16,25 0 0,-25 0 16,0-1-16,0 1 15,0 0-15,0 0 16,0 0 0,0-1-1,0 1 32,0 0-31,0 0-1,0 0-15,0-1 16,0 1 0,0 0-1,0 0-15,0 0 16,0-1-1,0 1 17,0 0-32,0 0 47,0 0-32,0-1 16,0 1-31,0 0 63,0 0-47,25-25 46,-25-50-31,25 25-15,-25-24-16,0 24 0,0-25 16,0 26-16,0-1 15,0 0-15,0-25 0,0 26 16,0-1-16,0 0 15,0 0-15,0 0 16,25 1 0,-25-1-16,0 0 0,0 0 15,0 0 1,0 1-16,0-1 0,24-25 16,1 25-1,-25 1-15,0-1 0,25 25 0,-25-25 16,0 0-16,0 0 15,25 0-15,0 1 0,-25-1 16,25 0-16,-25 0 16,0 0-16,24 25 0,-24-24 15,25-1-15,-25 0 16,0 0-16,25 25 0,-25-25 16,25 1-16,-25-1 15,25 0-15,-1 0 16,1-24-1,0 24 1,-25 0-16,25 25 16,-25-25-16,25 25 15,-25-25-15,24 25 0,1-24 16,-25-1-16,25 25 16,-25-25-16,25 25 15,-25-25-15,25 25 16,-1 0-1,1 0-15,-25-25 16,25 25-16,0 0 16,0 0-1,-1 0-15,1 0 16,0 0-16,0 0 16,0 0-1,-1 0-15,1 0 31,0 0-15,0 25-16,0 0 16,-1 0-1,-24 0-15,25-25 0,-25 24 16,25 1-16,0 0 0,-25 0 16,25 24-1,-25-24-15,0 0 16,24 0-1,-24 0-15,0-1 16,0 1-16,0 0 16,0 0-16,0 0 15,0-1-15,0 26 16,0-25-16,0 24 16,0-24-1,0 0-15,0 0 16,0 0-16,0 0 15,0-1-15,0 1 16,0 0-16,0 0 16,0 0-16,0-1 15,0 1-15,0 0 16,0 0 0,0 0-16,0-1 15,0 1-15,0 0 16,0 0-1,0 0 1,0-1-16,0 1 16,0 0 15,0 0 31,0 0-46,25-25 0,0 24-1,0-24 1,0 0 0,-1 25-1,-24 0 16,25-25-15,0 25 109,0-25-109,0 0-1,0 0 1,-1 0 15,1 0-15,0 0-1,25 0 17,-26 0-17,1 0 1,0 0 171</inkml:trace>
  <inkml:trace contextRef="#ctx0" brushRef="#br0" timeOffset="143868.3432">27657 14957 0,'25'0'63</inkml:trace>
  <inkml:trace contextRef="#ctx0" brushRef="#br0" timeOffset="164914.4853">27360 12328 0,'0'-25'78,"0"0"-78,24 25 16,1 0-16,0-24 16,0-1-16,0 25 15,-1-25 1,-24 0-1,25 25-15,0-25 16,0 25-16,-25-25 16,25 25-1,-25-24-15,24-1 0,1 0 16,0 0-16,-25 0 16,25 25-16,0-24 0,-1-26 15,-24 25 1,25 0-1,-25 1-15,0-1 0,0 0 32,25 0-32,-25 0 0,25 1 15,-25-1-15,0 0 16,0 0-16,25 25 16,-25-25-16,0 1 15,0-1-15,0 0 16,24 0-1,-24 0 1,25 1-16,-25-1 16,0 0-1,0 0-15,0 0 16,0 1-16,0-1 16,0 0-16,0 0 15,0 0 1,0 1-1,0-1 1,0 0-16,0 0 16,0 0-1,0 0 17,0 1-17,0-1 32</inkml:trace>
  <inkml:trace contextRef="#ctx0" brushRef="#br0" timeOffset="166708.4193">27905 11063 0,'0'25'203,"0"-1"-203,25-24 16,-25 25-16,0 0 15,0 0 1,0 0-1,0 0 1,0-1-16,0 1 16,0 0-1,0 0-15,0 0 16,0-1-16,0 1 16,0 0-16,0 0 15,0 0-15,0-1 31,0 1-31,0 0 0,0 0 16,0 0-16,0-1 16,0 26-1,0-25-15,0 0 16,0-1-16,0 1 0,0 0 16,0 25-16,0-26 15,0 1-15,0 0 0,0 0 16,0 0-16,0-1 0,0 1 15,0 0-15,0 0 0,0 0 16,0-1-16,0 1 16,0 0-16,0 0 0,0 0 15,0 0 48,0-1-48,0 1-15,0 0 16,0 25 0,0-1-16,0-24 15,0 0-15,0 0 16,0-1-16,0 1 31,0 0-31,0 0 16,0 0-16,0 24 15,0-24-15,0 0 16,0 0-16,0-1 0,0 26 16,0-25-16,0 0 0,0-1 15,0 1-15,0 0 16,0 0-16,0 0 0,0-1 16,0 1-16,0 0 15,0 0-15,0 0 0,0-1 16,0 1-16,0 0 15,0 25 1,0-25-16,0-1 16,0 1-16,0 0 0,0 0 15,0 0-15,0-1 0,0 1 16,0 0-16,0 0 16,0 0-16,0 24 15,0-24 1,0 0-1,0 0-15,0-1 16,0 1 0,0 0-1,0 0 1,0 0 0,0-1 15,0 1-31,0 0 15,0 0 1,0 0 0,0-1-16,0 1 15,0 0 17,-25-25 139</inkml:trace>
  <inkml:trace contextRef="#ctx0" brushRef="#br0" timeOffset="170526.7136">27980 11683 0,'24'-25'46,"-24"0"1,0 1-15,0-1-32,0 0 31,0 0-16,25 25 1,-25-25 0,0 1-1,25-1-15,0 0 32,-25 0-17,25 0 1,-25 1-1,25 24 1,-25-25-16,24 0 16,-24 0-1,25 0-15,-25 1 16,25 24 0,0-25-16,0 0 15,-1 0 1,-24 0-1,25 25 1,0-25-16,0 1 31,0-1 1,-25 0-17,24 25-15,1 0 16,0 0-16,0-25 15,0 25 1,-1 0 0,1 0-16,0 0 15,0 0-15,49 0 16,-49 0-16,0 0 16,0 0-16,24 25 15,-24-25 1,0 25-16,0-25 15,-1 25-15,26-1 16,-25 1-16,0-25 16,-1 25-16,1 0 15,-25 0-15,25-25 0,-25 25 16,25-25-16,0 24 16,-25 26-16,25-25 15,-25 0 1,0-1-16,0 1 15,0 0-15,0 0 0,0 0 16,0-1-16,0 26 16,0-25-1,0 0-15,0-1 0,0 1 16,0 0 0,0 0-16,0 0 0,0-1 15,0 1-15,0 0 16,0 0-16,-25 24 15,0-24-15,25 0 16,-25 25 0,0-50-16,25 24 15,-25-24-15,25 50 0,-24-50 16,-1 25-16,0 0 0,25-1 16,-25 1-16,0 0 15,1-25 1,24 25-1,-25 0-15,0 0 16,0-25-16,0 24 16,1-24-16,-1 25 0,0-25 15,0 0-15,0 25 16,-24-25-16,24 0 16,0 0-16,0 0 15,1 0-15,-1 0 0,-25 0 16,25 0-16,-24 0 15,24 0-15,0 0 16,0 0-16,1 0 16,-26-25-16,25 25 15,-24-25 1,24 25 0,0-24 15,0-1-16,0 25 1,25-25 0,-25 25-1,25-25 1,-24 25 62,48 0 47,1 0-125,0 0 16,25 0-16,-25 25 0,-1 0 15,1-25-15,0 25 16,0-25-16,0 24 0,-1-24 16,1 0-16,0 25 0,0-25 15,0 25-15,-1 0 16,1-25 15,0 0-15,0 0-1,0 0-15,-1 0 16,1 0-16,25 0 16,-25 0-16,-1 25 0,1-25 15,0 0 16,0 0 1,0 0-32,-1 0 15,1 0 1,0 0-16,0 0 16,0 0-16,-1 0 15,1 0 1,0 0-1,0 0 1,0 0 0,-1 0-1,1 0-15,0 0 16,0-25-16,0 25 16,0 0-16,-1 0 31,-24-25-31,25 25 15,0 0-15,0 0 16,0-25 0,-1 25-1,1-25 1,0 1 0,0 24-1,0 0-15,-1-25 16,1 25-1,25-25-15,-50 0 0,25 25 0,-1-25 16,1 25-16,0-25 16,0 1-1,0-1-15,-1 0 32,-24 0-1,25 25-16,-25-25 17,0 1 30</inkml:trace>
  <inkml:trace contextRef="#ctx0" brushRef="#br0" timeOffset="172196.7475">28029 11584 0,'-25'25'78,"25"-1"-62,0 1-1,0 0 1,0 0 0,0 0-1,0-1 1,0 1-1,0 0-15,0 0 32,0 0-17,0-1 1,0 1 0,0 0-1,0 0 1,0 0 15,0-1 0,0 1 1,0 0-17,0 0 16,0 0 1,0-1 30</inkml:trace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Letterjoin-Air Plus 34" panose="0200080500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Letterjoin-Air Plus 34" panose="0200080500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36272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  <a:lvl2pPr>
              <a:defRPr>
                <a:latin typeface="Letterjoin-Air Plus 34" panose="02000805000000020003" pitchFamily="50" charset="0"/>
              </a:defRPr>
            </a:lvl2pPr>
            <a:lvl3pPr>
              <a:defRPr>
                <a:latin typeface="Letterjoin-Air Plus 34" panose="02000805000000020003" pitchFamily="50" charset="0"/>
              </a:defRPr>
            </a:lvl3pPr>
            <a:lvl4pPr>
              <a:defRPr>
                <a:latin typeface="Letterjoin-Air Plus 34" panose="02000805000000020003" pitchFamily="50" charset="0"/>
              </a:defRPr>
            </a:lvl4pPr>
            <a:lvl5pPr>
              <a:defRPr>
                <a:latin typeface="Letterjoin-Air Plus 34" panose="0200080500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550059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latin typeface="Letterjoin-Air Plus 34" panose="02000805000000020003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Letterjoin-Air Plus 34" panose="02000805000000020003" pitchFamily="50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fld id="{F986B8B0-3830-4833-8613-4F63D3405BB1}" type="datetimeFigureOut">
              <a:rPr lang="en-GB" smtClean="0"/>
              <a:pPr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fld id="{68F87247-F76A-4064-AACE-1142B2B8A2A8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304316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  <a:lvl2pPr>
              <a:defRPr>
                <a:latin typeface="Letterjoin-Air Plus 34" panose="02000805000000020003" pitchFamily="50" charset="0"/>
              </a:defRPr>
            </a:lvl2pPr>
            <a:lvl3pPr>
              <a:defRPr>
                <a:latin typeface="Letterjoin-Air Plus 34" panose="02000805000000020003" pitchFamily="50" charset="0"/>
              </a:defRPr>
            </a:lvl3pPr>
            <a:lvl4pPr>
              <a:defRPr>
                <a:latin typeface="Letterjoin-Air Plus 34" panose="02000805000000020003" pitchFamily="50" charset="0"/>
              </a:defRPr>
            </a:lvl4pPr>
            <a:lvl5pPr>
              <a:defRPr>
                <a:latin typeface="Letterjoin-Air Plus 34" panose="0200080500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  <a:lvl2pPr>
              <a:defRPr>
                <a:latin typeface="Letterjoin-Air Plus 34" panose="02000805000000020003" pitchFamily="50" charset="0"/>
              </a:defRPr>
            </a:lvl2pPr>
            <a:lvl3pPr>
              <a:defRPr>
                <a:latin typeface="Letterjoin-Air Plus 34" panose="02000805000000020003" pitchFamily="50" charset="0"/>
              </a:defRPr>
            </a:lvl3pPr>
            <a:lvl4pPr>
              <a:defRPr>
                <a:latin typeface="Letterjoin-Air Plus 34" panose="02000805000000020003" pitchFamily="50" charset="0"/>
              </a:defRPr>
            </a:lvl4pPr>
            <a:lvl5pPr>
              <a:defRPr>
                <a:latin typeface="Letterjoin-Air Plus 34" panose="0200080500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C:\Users\Rich\Desktop\Forestdale logo 3d.tif"/>
          <p:cNvPicPr/>
          <p:nvPr userDrawn="1"/>
        </p:nvPicPr>
        <p:blipFill rotWithShape="1"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45474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10" name="Picture 9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27989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21597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5" name="Picture 4" descr="C:\Users\Rich\Desktop\Forestdale logo 3d.tif"/>
          <p:cNvPicPr/>
          <p:nvPr userDrawn="1"/>
        </p:nvPicPr>
        <p:blipFill rotWithShape="1"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473786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99378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73358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67538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11168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199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3" Type="http://schemas.openxmlformats.org/officeDocument/2006/relationships/image" Target="../media/image3.emf"/><Relationship Id="rId7" Type="http://schemas.openxmlformats.org/officeDocument/2006/relationships/image" Target="../media/image5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.xml"/><Relationship Id="rId5" Type="http://schemas.openxmlformats.org/officeDocument/2006/relationships/image" Target="../media/image4.emf"/><Relationship Id="rId4" Type="http://schemas.openxmlformats.org/officeDocument/2006/relationships/customXml" Target="../ink/ink2.xml"/><Relationship Id="rId9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ustomXml" Target="../ink/ink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Welcome to Phonics!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580832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Make sure you have your pencil and paper ready for when you need them. </a:t>
            </a:r>
          </a:p>
          <a:p>
            <a:endParaRPr lang="en-GB" dirty="0" smtClean="0"/>
          </a:p>
          <a:p>
            <a:r>
              <a:rPr lang="en-GB" dirty="0" smtClean="0"/>
              <a:t>Cameras and Microphones off until we say! 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39639" t="4552" r="39846" b="54044"/>
          <a:stretch/>
        </p:blipFill>
        <p:spPr>
          <a:xfrm>
            <a:off x="1369453" y="5417958"/>
            <a:ext cx="850006" cy="8242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11220" t="4660" r="66711" b="53289"/>
          <a:stretch/>
        </p:blipFill>
        <p:spPr>
          <a:xfrm>
            <a:off x="377780" y="5417958"/>
            <a:ext cx="914400" cy="83712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23740" y="4279295"/>
            <a:ext cx="1536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ym typeface="Wingdings" panose="05000000000000000000" pitchFamily="2" charset="2"/>
              </a:rPr>
              <a:t>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34418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71953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Let’s practise the sounds we have learnt this week!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Does anyone remember what they are?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5164999" y="4211122"/>
            <a:ext cx="186200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sym typeface="Wingdings" panose="05000000000000000000" pitchFamily="2" charset="2"/>
              </a:rPr>
              <a:t>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02517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2"/>
          <p:cNvSpPr txBox="1">
            <a:spLocks/>
          </p:cNvSpPr>
          <p:nvPr/>
        </p:nvSpPr>
        <p:spPr>
          <a:xfrm>
            <a:off x="586128" y="969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sh</a:t>
            </a:r>
            <a:endParaRPr lang="en-GB" sz="28700" dirty="0"/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439838" y="741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28700" dirty="0"/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712024" y="969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ch</a:t>
            </a:r>
            <a:endParaRPr lang="en-GB" sz="28700" dirty="0"/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649076" y="969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th</a:t>
            </a:r>
            <a:endParaRPr lang="en-GB" sz="28700" dirty="0"/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712024" y="969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ng</a:t>
            </a:r>
            <a:endParaRPr lang="en-GB" sz="28700" dirty="0"/>
          </a:p>
        </p:txBody>
      </p:sp>
    </p:spTree>
    <p:extLst>
      <p:ext uri="{BB962C8B-B14F-4D97-AF65-F5344CB8AC3E}">
        <p14:creationId xmlns:p14="http://schemas.microsoft.com/office/powerpoint/2010/main" val="29309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2" grpId="0"/>
      <p:bldP spid="22" grpId="1"/>
      <p:bldP spid="28" grpId="0"/>
      <p:bldP spid="28" grpId="1"/>
      <p:bldP spid="29" grpId="0"/>
      <p:bldP spid="29" grpId="1"/>
      <p:bldP spid="30" grpId="0"/>
      <p:bldP spid="3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10299518" y="3134948"/>
            <a:ext cx="8490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ym typeface="Wingdings" panose="05000000000000000000" pitchFamily="2" charset="2"/>
              </a:rPr>
              <a:t></a:t>
            </a:r>
            <a:endParaRPr lang="en-GB" sz="8000" dirty="0"/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034143" y="1162843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Let’s have a go at reading these familiar words…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431075" y="5342709"/>
            <a:ext cx="115345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 smtClean="0">
              <a:latin typeface="Letterjoin-Air Plus 34" panose="02000805000000020003" pitchFamily="50" charset="0"/>
            </a:endParaRPr>
          </a:p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Remember fluently means with no robot arms and blending hands. Use just your eyes to read the words. 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2991394" y="2939143"/>
            <a:ext cx="677962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latin typeface="Letterjoin-Air Plus 34" panose="02000805000000020003" pitchFamily="50" charset="0"/>
              </a:rPr>
              <a:t>long</a:t>
            </a:r>
            <a:endParaRPr lang="en-GB" sz="11500" dirty="0">
              <a:latin typeface="Letterjoin-Air Plus 34" panose="02000805000000020003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991394" y="2965131"/>
            <a:ext cx="677962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latin typeface="Letterjoin-Air Plus 34" panose="02000805000000020003" pitchFamily="50" charset="0"/>
              </a:rPr>
              <a:t>ship</a:t>
            </a:r>
            <a:endParaRPr lang="en-GB" sz="11500" dirty="0">
              <a:latin typeface="Letterjoin-Air Plus 34" panose="02000805000000020003" pitchFamily="50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991393" y="2939143"/>
            <a:ext cx="677962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latin typeface="Letterjoin-Air Plus 34" panose="02000805000000020003" pitchFamily="50" charset="0"/>
              </a:rPr>
              <a:t>chop</a:t>
            </a:r>
            <a:endParaRPr lang="en-GB" sz="11500" dirty="0">
              <a:latin typeface="Letterjoin-Air Plus 34" panose="02000805000000020003" pitchFamily="50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991393" y="2952137"/>
            <a:ext cx="677962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latin typeface="Letterjoin-Air Plus 34" panose="02000805000000020003" pitchFamily="50" charset="0"/>
              </a:rPr>
              <a:t>thing</a:t>
            </a:r>
            <a:endParaRPr lang="en-GB" sz="11500" dirty="0">
              <a:latin typeface="Letterjoin-Air Plus 34" panose="02000805000000020003" pitchFamily="50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991393" y="2978125"/>
            <a:ext cx="677962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latin typeface="Letterjoin-Air Plus 34" panose="02000805000000020003" pitchFamily="50" charset="0"/>
              </a:rPr>
              <a:t>lung</a:t>
            </a:r>
            <a:endParaRPr lang="en-GB" sz="11500" dirty="0">
              <a:latin typeface="Letterjoin-Air Plus 34" panose="02000805000000020003" pitchFamily="50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638700" y="2952137"/>
            <a:ext cx="677962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latin typeface="Letterjoin-Air Plus 34" panose="02000805000000020003" pitchFamily="50" charset="0"/>
              </a:rPr>
              <a:t>chin</a:t>
            </a:r>
            <a:endParaRPr lang="en-GB" sz="11500" dirty="0">
              <a:latin typeface="Letterjoin-Air Plus 34" panose="02000805000000020003" pitchFamily="50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808514" y="2978125"/>
            <a:ext cx="677962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latin typeface="Letterjoin-Air Plus 34" panose="02000805000000020003" pitchFamily="50" charset="0"/>
              </a:rPr>
              <a:t>fish</a:t>
            </a:r>
            <a:endParaRPr lang="en-GB" sz="11500" dirty="0">
              <a:latin typeface="Letterjoin-Air Plus 34" panose="02000805000000020003" pitchFamily="50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768238" y="2839655"/>
            <a:ext cx="677962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latin typeface="Letterjoin-Air Plus 34" panose="02000805000000020003" pitchFamily="50" charset="0"/>
              </a:rPr>
              <a:t>chick</a:t>
            </a:r>
            <a:endParaRPr lang="en-GB" sz="11500" dirty="0">
              <a:latin typeface="Letterjoin-Air Plus 34" panose="02000805000000020003" pitchFamily="50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723607" y="2865643"/>
            <a:ext cx="677962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latin typeface="Letterjoin-Air Plus 34" panose="02000805000000020003" pitchFamily="50" charset="0"/>
              </a:rPr>
              <a:t>brush</a:t>
            </a:r>
            <a:endParaRPr lang="en-GB" sz="11500" dirty="0">
              <a:latin typeface="Letterjoin-Air Plus 34" panose="02000805000000020003" pitchFamily="50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594069" y="2889399"/>
            <a:ext cx="677962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latin typeface="Letterjoin-Air Plus 34" panose="02000805000000020003" pitchFamily="50" charset="0"/>
              </a:rPr>
              <a:t>ring</a:t>
            </a:r>
            <a:endParaRPr lang="en-GB" sz="11500" dirty="0">
              <a:latin typeface="Letterjoin-Air Plus 34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0310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91696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Can you have a go at writing these words with me?</a:t>
            </a:r>
            <a:endParaRPr lang="en-GB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838200" y="4441371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838200" y="5442856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838200" y="6504780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838200" y="2438401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838200" y="3439886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" name="Ink 5"/>
              <p14:cNvContentPartPr/>
              <p14:nvPr/>
            </p14:nvContentPartPr>
            <p14:xfrm>
              <a:off x="1401840" y="2687760"/>
              <a:ext cx="3313440" cy="128628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373400" y="2659320"/>
                <a:ext cx="3370320" cy="1343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3" name="Ink 12"/>
              <p14:cNvContentPartPr/>
              <p14:nvPr/>
            </p14:nvContentPartPr>
            <p14:xfrm>
              <a:off x="5786280" y="2419920"/>
              <a:ext cx="4054680" cy="1036080"/>
            </p14:xfrm>
          </p:contentPart>
        </mc:Choice>
        <mc:Fallback xmlns="">
          <p:pic>
            <p:nvPicPr>
              <p:cNvPr id="13" name="Ink 12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757840" y="2391480"/>
                <a:ext cx="4111560" cy="1092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4" name="Ink 13"/>
              <p14:cNvContentPartPr/>
              <p14:nvPr/>
            </p14:nvContentPartPr>
            <p14:xfrm>
              <a:off x="1446480" y="4429080"/>
              <a:ext cx="3697200" cy="1732680"/>
            </p14:xfrm>
          </p:contentPart>
        </mc:Choice>
        <mc:Fallback xmlns="">
          <p:pic>
            <p:nvPicPr>
              <p:cNvPr id="14" name="Ink 13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418040" y="4400640"/>
                <a:ext cx="3754080" cy="1789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5" name="Ink 14"/>
              <p14:cNvContentPartPr/>
              <p14:nvPr/>
            </p14:nvContentPartPr>
            <p14:xfrm>
              <a:off x="6143760" y="4441370"/>
              <a:ext cx="4286520" cy="1050789"/>
            </p14:xfrm>
          </p:contentPart>
        </mc:Choice>
        <mc:Fallback xmlns="">
          <p:pic>
            <p:nvPicPr>
              <p:cNvPr id="15" name="Ink 14"/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115320" y="4412931"/>
                <a:ext cx="4343400" cy="1107666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52096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3425" y="197033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Can you read and find the word?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280953" y="5072252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latin typeface="Letterjoin-Air Plus 34" panose="02000805000000020003" pitchFamily="50" charset="0"/>
              </a:rPr>
              <a:t>th</a:t>
            </a:r>
            <a:r>
              <a:rPr lang="en-GB" sz="3600" dirty="0" smtClean="0">
                <a:latin typeface="Letterjoin-Air Plus 34" panose="02000805000000020003" pitchFamily="50" charset="0"/>
              </a:rPr>
              <a:t>in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40533" y="3774140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latin typeface="Letterjoin-Air Plus 34" panose="02000805000000020003" pitchFamily="50" charset="0"/>
              </a:rPr>
              <a:t>sh</a:t>
            </a:r>
            <a:r>
              <a:rPr lang="en-GB" sz="3600" dirty="0" smtClean="0">
                <a:latin typeface="Letterjoin-Air Plus 34" panose="02000805000000020003" pitchFamily="50" charset="0"/>
              </a:rPr>
              <a:t>ed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04954" y="2065717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latin typeface="Letterjoin-Air Plus 34" panose="02000805000000020003" pitchFamily="50" charset="0"/>
              </a:rPr>
              <a:t>th</a:t>
            </a:r>
            <a:r>
              <a:rPr lang="en-GB" sz="3600" dirty="0" smtClean="0">
                <a:latin typeface="Letterjoin-Air Plus 34" panose="02000805000000020003" pitchFamily="50" charset="0"/>
              </a:rPr>
              <a:t>i</a:t>
            </a:r>
            <a:r>
              <a:rPr lang="en-GB" sz="3600" u="sng" dirty="0" smtClean="0">
                <a:latin typeface="Letterjoin-Air Plus 34" panose="02000805000000020003" pitchFamily="50" charset="0"/>
              </a:rPr>
              <a:t>ng</a:t>
            </a:r>
            <a:endParaRPr lang="en-GB" sz="3600" u="sng" dirty="0">
              <a:latin typeface="Letterjoin-Air Plus 34" panose="02000805000000020003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0600" y="2346960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latin typeface="Letterjoin-Air Plus 34" panose="02000805000000020003" pitchFamily="50" charset="0"/>
              </a:rPr>
              <a:t>sh</a:t>
            </a:r>
            <a:r>
              <a:rPr lang="en-GB" sz="3600" dirty="0" smtClean="0">
                <a:latin typeface="Letterjoin-Air Plus 34" panose="02000805000000020003" pitchFamily="50" charset="0"/>
              </a:rPr>
              <a:t>ip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44682" y="3721629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du</a:t>
            </a:r>
            <a:r>
              <a:rPr lang="en-GB" sz="3600" u="sng" dirty="0" smtClean="0">
                <a:latin typeface="Letterjoin-Air Plus 34" panose="02000805000000020003" pitchFamily="50" charset="0"/>
              </a:rPr>
              <a:t>ck</a:t>
            </a:r>
            <a:endParaRPr lang="en-GB" sz="3600" u="sng" dirty="0">
              <a:latin typeface="Letterjoin-Air Plus 34" panose="02000805000000020003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535886" y="5749620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fi</a:t>
            </a:r>
            <a:r>
              <a:rPr lang="en-GB" sz="3600" u="sng" dirty="0" smtClean="0">
                <a:latin typeface="Letterjoin-Air Plus 34" panose="02000805000000020003" pitchFamily="50" charset="0"/>
              </a:rPr>
              <a:t>sh</a:t>
            </a:r>
            <a:endParaRPr lang="en-GB" sz="3600" u="sng" dirty="0">
              <a:latin typeface="Letterjoin-Air Plus 34" panose="02000805000000020003" pitchFamily="50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19457" y="3542385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ca</a:t>
            </a:r>
            <a:r>
              <a:rPr lang="en-GB" sz="3600" u="sng" dirty="0" smtClean="0">
                <a:latin typeface="Letterjoin-Air Plus 34" panose="02000805000000020003" pitchFamily="50" charset="0"/>
              </a:rPr>
              <a:t>sh</a:t>
            </a:r>
            <a:endParaRPr lang="en-GB" sz="3600" u="sng" dirty="0">
              <a:latin typeface="Letterjoin-Air Plus 34" panose="02000805000000020003" pitchFamily="50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43600" y="5981950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latin typeface="Letterjoin-Air Plus 34" panose="02000805000000020003" pitchFamily="50" charset="0"/>
              </a:rPr>
              <a:t>ch</a:t>
            </a:r>
            <a:r>
              <a:rPr lang="en-GB" sz="3600" dirty="0" smtClean="0">
                <a:latin typeface="Letterjoin-Air Plus 34" panose="02000805000000020003" pitchFamily="50" charset="0"/>
              </a:rPr>
              <a:t>i</a:t>
            </a:r>
            <a:r>
              <a:rPr lang="en-GB" sz="3600" u="sng" dirty="0" smtClean="0">
                <a:latin typeface="Letterjoin-Air Plus 34" panose="02000805000000020003" pitchFamily="50" charset="0"/>
              </a:rPr>
              <a:t>ck</a:t>
            </a:r>
            <a:endParaRPr lang="en-GB" sz="3600" u="sng" dirty="0">
              <a:latin typeface="Letterjoin-Air Plus 34" panose="02000805000000020003" pitchFamily="50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813076" y="2172534"/>
            <a:ext cx="19180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latin typeface="Letterjoin-Air Plus 34" panose="02000805000000020003" pitchFamily="50" charset="0"/>
              </a:rPr>
              <a:t>th</a:t>
            </a:r>
            <a:r>
              <a:rPr lang="en-GB" sz="3600" dirty="0" smtClean="0">
                <a:latin typeface="Letterjoin-Air Plus 34" panose="02000805000000020003" pitchFamily="50" charset="0"/>
              </a:rPr>
              <a:t>i</a:t>
            </a:r>
            <a:r>
              <a:rPr lang="en-GB" sz="3600" u="sng" dirty="0" smtClean="0">
                <a:latin typeface="Letterjoin-Air Plus 34" panose="02000805000000020003" pitchFamily="50" charset="0"/>
              </a:rPr>
              <a:t>ck</a:t>
            </a:r>
            <a:endParaRPr lang="en-GB" sz="3600" u="sng" dirty="0">
              <a:latin typeface="Letterjoin-Air Plus 34" panose="02000805000000020003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8565" y="5773573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latin typeface="Letterjoin-Air Plus 34" panose="02000805000000020003" pitchFamily="50" charset="0"/>
              </a:rPr>
              <a:t>ch</a:t>
            </a:r>
            <a:r>
              <a:rPr lang="en-GB" sz="3600" dirty="0" smtClean="0">
                <a:latin typeface="Letterjoin-Air Plus 34" panose="02000805000000020003" pitchFamily="50" charset="0"/>
              </a:rPr>
              <a:t>op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497135" y="4719298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lo</a:t>
            </a:r>
            <a:r>
              <a:rPr lang="en-GB" sz="3600" u="sng" dirty="0" smtClean="0">
                <a:latin typeface="Letterjoin-Air Plus 34" panose="02000805000000020003" pitchFamily="50" charset="0"/>
              </a:rPr>
              <a:t>ng</a:t>
            </a:r>
            <a:endParaRPr lang="en-GB" sz="3600" u="sng" dirty="0">
              <a:latin typeface="Letterjoin-Air Plus 34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07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515" y="1593033"/>
            <a:ext cx="10515600" cy="3187973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Let’s have a go at writing a whole sentence together!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344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838200" y="4441371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838200" y="5442856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838200" y="6504780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838200" y="3379447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2108" t="20653" r="13534" b="40382"/>
          <a:stretch/>
        </p:blipFill>
        <p:spPr>
          <a:xfrm>
            <a:off x="2220686" y="240529"/>
            <a:ext cx="7432765" cy="299557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0" name="Ink 9"/>
              <p14:cNvContentPartPr/>
              <p14:nvPr/>
            </p14:nvContentPartPr>
            <p14:xfrm>
              <a:off x="964440" y="3393360"/>
              <a:ext cx="10314000" cy="2063160"/>
            </p14:xfrm>
          </p:contentPart>
        </mc:Choice>
        <mc:Fallback xmlns="">
          <p:pic>
            <p:nvPicPr>
              <p:cNvPr id="10" name="Ink 9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45360" y="3374280"/>
                <a:ext cx="10352160" cy="2101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54183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Tricky words!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51815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/>
              <a:t>Lets read some tricky words you already know!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657601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into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97680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the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16733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I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46024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go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71852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no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31378" y="2668914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to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27940" y="2719120"/>
            <a:ext cx="43997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he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59274" y="2819532"/>
            <a:ext cx="545686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she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274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 build="allAtOnce"/>
      <p:bldP spid="11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Match it!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1483" t="40865" r="25385" b="19506"/>
          <a:stretch/>
        </p:blipFill>
        <p:spPr>
          <a:xfrm>
            <a:off x="7946571" y="1899694"/>
            <a:ext cx="3182983" cy="214897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38200" y="5003074"/>
            <a:ext cx="1078774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Letterjoin-Air Plus 34" panose="02000805000000020003" pitchFamily="50" charset="0"/>
              </a:rPr>
              <a:t>I went into the shed. </a:t>
            </a:r>
            <a:endParaRPr lang="en-GB" sz="6600" dirty="0">
              <a:latin typeface="Letterjoin-Air Plus 34" panose="02000805000000020003" pitchFamily="50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58306" t="26250" r="13057" b="40071"/>
          <a:stretch/>
        </p:blipFill>
        <p:spPr>
          <a:xfrm>
            <a:off x="4573069" y="1899694"/>
            <a:ext cx="3318003" cy="21938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43820" t="40518" r="25124" b="20464"/>
          <a:stretch/>
        </p:blipFill>
        <p:spPr>
          <a:xfrm>
            <a:off x="444137" y="1690688"/>
            <a:ext cx="3373268" cy="2402877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7891072" y="1161297"/>
            <a:ext cx="3856004" cy="346165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374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202" y="264642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Match it!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5003074"/>
            <a:ext cx="1078774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Letterjoin-Air Plus 34" panose="02000805000000020003" pitchFamily="50" charset="0"/>
              </a:rPr>
              <a:t>The duck quacks. </a:t>
            </a:r>
            <a:endParaRPr lang="en-GB" sz="6600" dirty="0">
              <a:latin typeface="Letterjoin-Air Plus 34" panose="02000805000000020003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5551" t="39739" r="3989" b="20340"/>
          <a:stretch/>
        </p:blipFill>
        <p:spPr>
          <a:xfrm>
            <a:off x="1071156" y="1532374"/>
            <a:ext cx="2886890" cy="3166831"/>
          </a:xfrm>
          <a:prstGeom prst="round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50295" t="44886" r="29492" b="22472"/>
          <a:stretch/>
        </p:blipFill>
        <p:spPr>
          <a:xfrm>
            <a:off x="8112033" y="1994557"/>
            <a:ext cx="2978769" cy="270464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l="24171" t="42313" r="55492" b="22839"/>
          <a:stretch/>
        </p:blipFill>
        <p:spPr>
          <a:xfrm>
            <a:off x="4654319" y="1987972"/>
            <a:ext cx="2621256" cy="2525355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4026496" y="1440325"/>
            <a:ext cx="3873044" cy="346165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208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Match it!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5003074"/>
            <a:ext cx="1078774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Letterjoin-Air Plus 34" panose="02000805000000020003" pitchFamily="50" charset="0"/>
              </a:rPr>
              <a:t>I will sing a song. </a:t>
            </a:r>
            <a:endParaRPr lang="en-GB" sz="6600" dirty="0">
              <a:latin typeface="Letterjoin-Air Plus 34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75961" t="26734" r="4743" b="33386"/>
          <a:stretch/>
        </p:blipFill>
        <p:spPr>
          <a:xfrm>
            <a:off x="838200" y="1673366"/>
            <a:ext cx="2676939" cy="311052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49643" t="33175" r="29327" b="39427"/>
          <a:stretch/>
        </p:blipFill>
        <p:spPr>
          <a:xfrm>
            <a:off x="8211362" y="1909867"/>
            <a:ext cx="3414581" cy="25011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24506" t="27538" r="55670" b="32914"/>
          <a:stretch/>
        </p:blipFill>
        <p:spPr>
          <a:xfrm>
            <a:off x="4322476" y="1649493"/>
            <a:ext cx="2794526" cy="3134402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437322" y="1429600"/>
            <a:ext cx="3867659" cy="346165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710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Monday…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613034"/>
          </a:xfrm>
        </p:spPr>
        <p:txBody>
          <a:bodyPr/>
          <a:lstStyle/>
          <a:p>
            <a:r>
              <a:rPr lang="en-GB" dirty="0" smtClean="0"/>
              <a:t>We will be playing Bingo, please have a 3x2 grid (below) prepared ready to play. </a:t>
            </a:r>
            <a:endParaRPr lang="en-GB" dirty="0"/>
          </a:p>
          <a:p>
            <a:r>
              <a:rPr lang="en-GB" dirty="0" smtClean="0"/>
              <a:t>We will fill in the sounds/words on the day! 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0650150"/>
              </p:ext>
            </p:extLst>
          </p:nvPr>
        </p:nvGraphicFramePr>
        <p:xfrm>
          <a:off x="2843369" y="3696236"/>
          <a:ext cx="6068811" cy="26131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2937"/>
                <a:gridCol w="2022937"/>
                <a:gridCol w="2022937"/>
              </a:tblGrid>
              <a:tr h="132652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28666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88472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7080" y="352062"/>
            <a:ext cx="10515600" cy="1325563"/>
          </a:xfrm>
        </p:spPr>
        <p:txBody>
          <a:bodyPr/>
          <a:lstStyle/>
          <a:p>
            <a:r>
              <a:rPr lang="en-GB" dirty="0" smtClean="0"/>
              <a:t>More information…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1938" y="2634008"/>
            <a:ext cx="11102009" cy="4351338"/>
          </a:xfrm>
        </p:spPr>
        <p:txBody>
          <a:bodyPr/>
          <a:lstStyle/>
          <a:p>
            <a:r>
              <a:rPr lang="en-GB" dirty="0" smtClean="0"/>
              <a:t>More handwriting fun can be found using the Letter join app – log in details are on our school website!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These lessons are recorded and I will post them onto YouTube for your child to re-watch if they need to. 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07063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247</Words>
  <Application>Microsoft Office PowerPoint</Application>
  <PresentationFormat>Widescreen</PresentationFormat>
  <Paragraphs>62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Letterjoin-Air Plus 34</vt:lpstr>
      <vt:lpstr>Wingdings</vt:lpstr>
      <vt:lpstr>Office Theme</vt:lpstr>
      <vt:lpstr>Welcome to Phonics!</vt:lpstr>
      <vt:lpstr>Let’s practise the sounds we have learnt this week!  Does anyone remember what they are?</vt:lpstr>
      <vt:lpstr>PowerPoint Presentation</vt:lpstr>
      <vt:lpstr>Let’s have a go at reading these familiar words…</vt:lpstr>
      <vt:lpstr>Can you have a go at writing these words with me?</vt:lpstr>
      <vt:lpstr>Can you read and find the word?</vt:lpstr>
      <vt:lpstr>Let’s have a go at writing a whole sentence together! </vt:lpstr>
      <vt:lpstr>PowerPoint Presentation</vt:lpstr>
      <vt:lpstr>Tricky words!</vt:lpstr>
      <vt:lpstr>Match it! </vt:lpstr>
      <vt:lpstr>Match it! </vt:lpstr>
      <vt:lpstr>Match it! </vt:lpstr>
      <vt:lpstr>Monday…</vt:lpstr>
      <vt:lpstr>More information…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Phonics!</dc:title>
  <dc:creator>Charlotte Jenkins</dc:creator>
  <cp:lastModifiedBy>Charlotte Jenkins</cp:lastModifiedBy>
  <cp:revision>21</cp:revision>
  <dcterms:created xsi:type="dcterms:W3CDTF">2021-02-09T09:49:31Z</dcterms:created>
  <dcterms:modified xsi:type="dcterms:W3CDTF">2021-03-02T13:01:49Z</dcterms:modified>
</cp:coreProperties>
</file>