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9479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15661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5041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23407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22710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7157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6964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23765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93138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78668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8475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777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94596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715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55091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Widescreen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>Forestdale Primary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Frankie Ashe</dc:creator>
  <cp:lastModifiedBy>Frankie Ashe</cp:lastModifiedBy>
  <cp:revision>2</cp:revision>
  <dcterms:created xsi:type="dcterms:W3CDTF">2021-07-13T07:31:46Z</dcterms:created>
  <dcterms:modified xsi:type="dcterms:W3CDTF">2021-07-13T07:33:36Z</dcterms:modified>
</cp:coreProperties>
</file>