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1" r:id="rId5"/>
    <p:sldId id="287" r:id="rId6"/>
    <p:sldId id="260" r:id="rId7"/>
    <p:sldId id="259" r:id="rId8"/>
    <p:sldId id="262" r:id="rId9"/>
    <p:sldId id="265" r:id="rId10"/>
    <p:sldId id="264" r:id="rId11"/>
    <p:sldId id="269" r:id="rId12"/>
    <p:sldId id="270" r:id="rId13"/>
    <p:sldId id="271" r:id="rId14"/>
    <p:sldId id="272" r:id="rId15"/>
    <p:sldId id="268" r:id="rId16"/>
    <p:sldId id="286" r:id="rId17"/>
    <p:sldId id="278" r:id="rId18"/>
    <p:sldId id="279" r:id="rId19"/>
    <p:sldId id="280" r:id="rId20"/>
    <p:sldId id="267" r:id="rId21"/>
    <p:sldId id="273" r:id="rId22"/>
    <p:sldId id="274" r:id="rId23"/>
    <p:sldId id="275" r:id="rId24"/>
    <p:sldId id="276" r:id="rId25"/>
    <p:sldId id="277" r:id="rId26"/>
    <p:sldId id="282" r:id="rId27"/>
    <p:sldId id="284" r:id="rId28"/>
    <p:sldId id="283" r:id="rId29"/>
    <p:sldId id="285" r:id="rId30"/>
    <p:sldId id="26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5:36.709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28314.1404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6:16.045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6:30.336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6:40.134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6:43.892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7:28.332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18256 6375 0,'25'0'78,"25"0"-63,-26-25-15,1 25 16,0 0-16,-25-25 0,25 0 0,0 25 0,-1-24 16,1 24-16,0-25 15,0 0-15,0 0 16,0 25-1,-25-25-15,24 1 0,1-1 16,0 0-16,0 25 16,-25-25-16,25 0 0,-1 1 15,1-1-15,0 25 0,-25-50 16,25 50-16,0-25 0,-1 1 16,-24-1-16,25 0 0,-25-25 15,0 25-15,25-24 0,0-1 16,-25 25-16,0 1 15,0-26-15,25 25 0,-1-24 16,-24 24-16,0 0 0,0-25 0,0 26 16,25-1-16,-25 0 0,0 0 0,25 0 15,-25 1-15,0-1 0,0 0 0,0-25 16,0 26-16,0-1 0,0 0 16,25 0-16,-25 0 0,0 1 15,0-1-15,0 0 16,25 0-16,-25 0 15,0 1-15,0-1 0,0 0 16,0 50 125,0 24-126,0 1-15,0-25 16,0 24-16,0-24 16,0 25-16,-25-1 0,25-24 15,0 0-15,0 0 0,0 24 16,0-24-16,0 0 0,-25 25 0,25-26 0,0 1 15,0 0-15,0 49 0,-25-49 0,25 0 16,0 25-16,0-26 0,0 26 16,0 0-16,0 49 15,0-74-15,0 0 0,0 24 16,0-24-16,0 0 16,0 24-16,0-24 15,0 25-15,0-25 16,0-1-16,0 1 0,0 0 0,0 25 15,0-26-15,0 26 16,0-25-16,0 0 16,0 24-16,0-24 0,0 0 15,0 0-15,0 24 0,0-24 16,0 0-16,0 0 0,-25 24 0,25-24 0,0 0 16,0 49-16,0-49 0,0 0 15,0 0-15,-24 24 0,24-24 0,0 0 16,0 25-16,0 24 15,0-49-15,0 0 0,0-1 0,0 26 16,0-25-16,0 0 0,0 49 16,0-49-16,0 24 15,0 1-15,0-25 0,0 0 16,0-1-16,0 1 16,0 0-16,0 0 0,-25 24 15,25-24 1,0 0-16,0 0 15,0 0-15,0-1 16,0 1-16,0 0 16,-25 0-16,25 0 15,0-1-15,0 1 16,-25 25 0,25-25-1,0 0 1,-25-1-1,25 1 17,0 0-32,-24 0 15,24 0 1,0-1-16,0 1 47,0-50 78,0 1-125,0-26 15,0 0 1,0 26-16,24-1 16,1-50-16,-25 50 15,0 1-15,0-1 16,25 0-16,-25 0 0,0 0 16,0 1-16,0-1 15,0 0-15,25 25 0,-25-25 0,0 0 16,25-24-16,-25 24 15,0 0 1,0 0-16,0 1 0,0-1 16,0 0-16,24 0 15,-24 0-15,0 1 16,0-26-16,0 25 16,0 0-16,0 1 15,25-1-15,-25 0 16,25 0-16,-25 0 15,0-24 1,0-1-16,0 25 16,0 1-16,0-1 0,0 0 15,0 0-15,0 0 0,0 1 16,0-26-16,0 25 16,0 0-1,0 0-15,25 1 0,-25-1 16,0 0-16,0 0 0,0 0 15,0 1-15,0-1 16,0 0-16,0 0 16,0 0-16,0 1 15,0-1-15,0 0 0,0 0 16,0 0-16,0-24 16,0 24-1,0 0-15,0 0 16,0 1-16,0-1 0,0 0 15,0 0 1,0 0-16,0 1 0,0-1 16,0 0-16,0 0 15,0 0-15,0 1 16,0-1 0,0 0-16,0 0 0,0 0 15,0 1-15,0-1 16,0 0-16,0 0 15,0 0-15,0 0 16,0 1-16,0-1 16,0 0-1,0 0-15,0 0 16,0 1-16,0-1 16,0 0-16,0 0 15,0 0-15,0 1 16,0-1-16,0 0 15,0 0-15,0 0 16,0 1 0,0-1-16,0 0 15,0 0 1,25 0-16,-25 1 16,0-1-16,24 0 15,-24 0 1,0 0-16,25 1 15,0-26 1,-25 25 0,25 25-16,-25-25 15,25 1 1,-1-1-16,1 0 16,-25-25-16,25 50 15,0-24 1,-25-1-16,25 0 15,24 25-15,-49-25 16,25 25 0,0 0-1,-25-25-15,25 25 16,-1 0 0,1-25-1,0 25 1,0 0 15,0 0-31,0 0 16,-1 25-1,1 0-15,0-25 16,0 25-16,0 0 16,-1 0-1,1-1 1,0 1-1,0 0 1,-25 0-16,25 0 0,-1-25 16,-24 24-1,0 1 1,25 25 0,-25-25-1,0-1 1,0 1-1,25 0-15,-25 0 16,0 0-16,0-1 0,25-24 16,-25 25-16,0 0 0,0 0 15,0 0-15,0-1 16,0 1-16,0 0 16,0 0-16,0 0 15,0-1 1,0 1-16,0 0 15,0 0 1,0 0 0,0-1-16,0 1 15,0 0-15,-25 25 16,25-26 0,-25-24-1,25 25-15,-25 25 16,1-50-1,24 25-15,0 0 16,-25-1 0,25 1-16,-25-25 15,25 25-15,-25 0 16,0 0 0,1-1-1,-1 1 1,25 0-1,-25-25-15,0 0 16,25 25-16,-25-25 16,1 0-1,-1 25-15,0-25 16,0 0-16,0 0 16,-24 24-1,24-24 1,0 0-1,0 0-15,0 0 16,1 0 0,-1 0-1,0 0 1,0 0-16,0 0 16,1 0-1,-1 0 1,0 0-16,0 0 15,0 0 17,1 0-17,24 25 251,24-25-250,1 0-1,0 0 1,0 0-16,0 0 0,-1 0 0,26 0 15,-25 0-15,24 0 16,-24 0 0,0 0-16,0 0 0,0 0 0,-1 0 15,1 0-15,0 0 16,0 0-16,0 0 16,24 0-16,-24 0 15,0 0-15,0 0 16,0 0-16,-1 0 0,1 0 15,0 0-15,0 0 0,0 0 16,-1 0-16,1 0 16,0 0-16,0 0 15,0 0-15,-1 0 0,1 0 16,0 0 0,0 0-16,0 0 0,-1 0 15,26 0-15,-25 0 16,0 0-16,-1 0 15,1-25-15,25 25 0,-1 0 16,26-24-16,-50-1 16,-1 25-1,1-25-15,0 25 0,49-25 16,-74 0-16,50 25 16,-25-24-16,0-1 0,0 0 15,-1 25-15,-24-25 16,25 25-16,0-25 0,0 1 0,0-1 15,-1 25 1,1-25-16,0 0 16,-25 0-1,25 25 1,-25-25-16,25 25 16,-1-24-1</inkml:trace>
  <inkml:trace contextRef="#ctx0" brushRef="#br0" timeOffset="2696.9867">16793 12328 0,'25'0'94,"-1"0"-78,1 0-1,0 0-15,0 0 16,0 0-16,-25-25 16,49 0-16,-24 1 15,0-1 1,0 0-16,-1 0 15,1 0-15,0 0 16,0-24 0,0 49-1,-25-25-15,24 25 16,-24-25-16,25 25 0,-25-25 16,25 1-16,0-1 0,-25 0 15,25 0-15,-25 0 0,24 25 16,1-49-16,0 24 0,0-25 15,0 26 1,-25-1-16,24-25 16,1 1-16,-25 24 15,0-25-15,25 50 0,-25-25 16,25-24-16,-25 24 16,0 0-16,0 0 0,25 1 15,0-1-15,-25-25 0,0 25 16,0 1-1,0-1-15,24 0 16,-24 0 0,0 0-16,0 0 15,0 1 1,0-1 0,0 0-1,0 0-15,0 50 203,0 0-203,0 0 16,0-1-16,0 26 16,0-25-16,0 25 0,0-26 15,0 26 1,0-25-16,0 0 0,-24-1 15,24 1-15,0 25 0,0-25 16,0 24-16,0-24 16,0 0-1,0 24-15,0-24 0,0 0 16,0 0-16,0 0 16,0-1-1,0 1-15,0 0 16,0 0-1,0 0-15,0 24 16,0-24 0,0 0-1,0 0 1,0-1-16,0 1 16,0 0-1,0 0 1,0 0-16,0-1 15,0 1 1,0 0 0,24 0-16,-24 0 15,25-25 1,0 25-16,0-25 16,0 24-1,-1-24 1,1 25-1,0-25-15,0 0 16,0 0-16,-1 0 16,1 0-1,0 0-15,0 0 16,0 0-16,-1 0 16,1 0-1,0 0-15,-25-25 0,25 1 16,0-1-1,-1 0-15,1 25 16,-25-50-16,25 25 0,0-24 16,0 49-16,-25-25 15,24 25-15,1-25 16</inkml:trace>
  <inkml:trace contextRef="#ctx0" brushRef="#br0" timeOffset="3571.3841">17537 10294 0</inkml:trace>
  <inkml:trace contextRef="#ctx0" brushRef="#br0" timeOffset="24357.8911">14784 6375 0,'24'-25'125,"1"0"-109,0 25 0,0 0-16,0-25 15,24 1-15,-24-1 16,0 0-16,0 25 15,24-25-15,-49 0 16,25 25-16,-25-24 16,25 24-16,-25-25 15,25 0-15,-1 25 0,-24-25 0,0 0 16,25 25-16,-25-24 16,25-1-16,-25 0 0,50-25 15,-50 1-15,74-51 16,-49 76-16,-25-1 0,50-25 15,-50 25-15,24 1 16,-24-1-16,0-25 0,50 25 16,-50-24-16,25 24 15,0 0 1,-1 0-16,-24 1 16,25 24-1,-25-25 1,25 25-1,0-25-15,-25 0 16,25 25-16,-25-25 0,24 25 16,-24-24-1,25 24-15,-25-25 0,25 0 16,0 25-16,0 0 0,24-25 16,1 25-16,-25 0 15,-1-25-15,1 1 16,25 24-16,-25 0 0,24 0 0,-24-25 15,0 25-15,0 0 16,-1 0-16,1 0 16,0 0-1,0 0-15,0 0 16,24 0 15,-24 0-15,-50 0 156,0 0-172,1 0 15,-1-25-15,0 25 16,0 0 0,0 0-1,1 0-15,-1 0 16,0 0-1,0 0 1,0 0-16,1 0 16,-1 0-16,0 0 15,0 0-15,0 0 16,1 25-16,-1-25 16,0 0-1,0 0-15,0 0 16,-24 0-1,24 25-15,0-1 0,-24-24 16,49 25-16,-25-25 16,0 25-1,0 0-15,0-25 16,25 25-16,-24-25 16,24 24-16,-50-24 15,50 25-15,-25 0 16,25 0-1,-25 24 1,25-24-16,-24-25 0,24 25 16,0 0-16,0 0 0,0-1 15,-25-24-15,25 25 0,0 0 16,0 0-16,0 24 0,0-24 0,0 0 16,0 0-16,0 0 15,0-1-15,0 1 16,0 0-16,0 0 0,0 0 15,0 0-15,0-1 16,0 1-16,0 0 16,25 0-16,-1 0 15,-24-1-15,25 1 0,-25 0 16,25 0 0,0-25-16,-25 25 0,25-25 15,-25 24-15,24-24 0,-24 25 16,25 0-16,0-25 0,-25 25 15,25-25-15,-25 25 0,25-25 0,-25 24 16,24 1-16,1-25 0,-25 25 16,25-25-16,0 25 15,0-25-15,-1 0 0,1 0 16,0 0-16,0 0 16,24 25-16,-24-25 0,0 0 15,0 0-15,0 0 0,24 0 16,-24 0-16,0 0 15,0 0-15,-1 0 16,1 0 0,0 0-1,0 0-15,0-25 16,-1 0 0,1 25-1,-25-25-15,25 0 0,0 1 16,0-1-16,0 25 15,-25-25-15,24 25 0,-24-25 16,25 0-16,0 1 16,0 24-16,-25-25 0,25 0 15,-25 0-15,0 0 16,0 1-16,0-1 16,0 0-16,0 0 0,0 0 15,0 1-15,0-1 16,0 0-16,0 0 15,0 0-15,0 0 16,0 1 0,-25 24-16,25-25 0,-25 0 15,25 0-15,-25 0 16,25 1-16,-25-1 16,1 0-1,-1 25-15,25-25 0,-25 0 16,0 1-16,0-1 15,0 0 1,25 0 0,-24 25-16,24-25 15,-25 25 1,25-24 0,-25 24 15,0-25-31,0 0 31,1 0 16,24 0-16,-25 25-15,0-24-16,25-1 15,-25 25 1,25-25 0,-25 25-16,25-25 15,-24 25 32,-1-25 16,0 1 46,25-1-78,25 25 188,0 0-203,-1 0 15,1 0-15,0 0-1,0 0 1,0 0-1,-1 0-15,1 0 16,0 0 0,0 0-1,0 0 1,-1 0 0,1 0-16,0 0 31,0 0-16,0 0 1,0 0 0,-1 0-1,1 0-15,25 0 16,-25-25 0,-1 25-16,1 0 15,0 0 1,0 0-1,0 0 17,-1 0-32,1 0 15,0-25 1,0 25-16,0 0 16,-1 0-16,-24-25 15,25 25-15,0 0 63</inkml:trace>
  <inkml:trace contextRef="#ctx0" brushRef="#br0" timeOffset="30717.8702">19918 12303 0,'25'0'109,"0"-25"-109,0 1 16,-25-1-1,24 25-15,-24-25 16,25 25-16,0-50 0,0 25 15,0-24-15,-1 49 16,-24-25-16,25 25 0,-25-25 0,25 25 16,-25-25-16,25 1 15,0-1-15,-1 0 16,1-25-16,0 26 16,0-26-1,0 25-15,-25 0 16,0 1-16,24-1 15,1 0-15,-25-25 16,0 26-16,0-1 0,0 0 0,0 0 16,25 25-16,-25-25 0,0 1 15,0-1 1,0 0-16,0 0 31,0 0-31,0 1 0,0-26 16,0 25-1,0 0-15,0 1 16,0-1-16,0 0 0,0 0 16,0-25-1,0 26 1,0 48 140,0 1-156,0 0 0,0 0 16,0 25-16,0-1 15,0-24-15,0 0 0,0 0 0,0-1 16,0 1-16,0 0 0,0 25 0,0-26 16,-25 1-16,25 25 0,0-25 0,0-1 15,0 1-15,0 25 0,0-1 0,0-24 16,0 0-16,0 0 16,0 0-16,0-1 15,0 1-15,0 0 0,0 0 16,0 0-1,0-1-15,0 1 0,0 0 16,0 0-16,0 0 0,0 24 16,-25-24-16,25 25 0,0-1 15,0-24-15,0 0 32,0 25-32,0-26 0,0 1 15,0 0-15,0 25 0,0-26 0,0 1 16,0 25-16,0-25 0,0-1 0,0 1 15,0 50-15,0-51 0,0 1 0,0 25 16,0-1-16,25 1 0,-25-25 16,25 0-16,-25 24 0,0-24 0,0 0 15,0 24-15,0-24 0,0 0 0,0 0 16,0 0-16,0 0 0,0-1 16,0 1-16,0 0 0,0 25 0,0-26 15,0 1-15,0 0 0,25 25 0,-25-26 16,0 1-16,0 25 0,0-25 0,0-1 15,0 1-15,0 25 0,0-25 0,0-1 16,0 1-16,0 0 0,0 0 0,0 0 16,0-1 31,0 1-47,0 0 15,0 0-15,0 0 16,25 49-16,-25-49 15,0 0 1,0-1-16,0 1 0,0 0 16,0 0-1,24 0-15,-24-1 32,0 1-17,0-50 63,0 1-62,0-1-16,0 0 16,0 0-16,0 0 15,0 1-15,0-1 16,0-25-16,0 25 15,0-24-15,0 24 0,-24 0 47,24 0-47,0-24 16,0 24-16,0 0 16,-25-24-16,25 24 15,0-25 1,0 25-16,0 1 0,0-1 15,0 0 1,0 0-16,0 0 16,0 1 46,-25-1-46,25 0-16,0 0 15,0-24-15,0 24 16,0-25-16,0 25 16,0 1-16,0-1 15,-25 0-15,25 0 16,0 0-16,0 0 0,0 1 16,0-1-16,0 0 15,0 0-15,0 0 16,-49 25-16,49-24 31,0-1-15,0-25-16,0 25 15,0 1-15,0-1 16,0 0-16,0-25 16,0 26-16,0-26 15,0 25-15,0 0 16,0 1-16,0-1 0,0 0 15,0 0-15,0 0 0,0 1 0,0-1 16,0 0-16,0 0 0,0-24 0,0 24 16,0-25-16,0 25 15,0 1-15,0-1 0,0 0 16,0 0-16,0 0 0,0 0 16,0 1-16,0-1 0,0 0 15,0 0-15,0 0 16,0 1-16,24-26 15,-24 25-15,0 0 16,0 1-16,0-1 0,0 0 16,0 0-16,0 0 0,0 1 15,0-1-15,0 0 16,25 0-16,-25 0 16,0 1-1,0-1 1,0 0-16,0-25 0,0 26 31,0-1-31,25 0 16,-25 0-16,25 0 15,-25 1 1,0-1-16,0 0 16,25-25-16,-1 26 31,-24-1-31,25-25 15,0 25 1,0 0 0,0 1-1,-25-1-15,24 25 32,-24-25-32,0 0 0,25 25 15,0 0 1,0 0-16,-25-25 15,25 25-15,0 0 16,-1 0-16,1 0 0,0-24 16,0 24-1,0 0 1,-1 0 0,1 0-1,0 0 1,0 0-1,0 0 1,-1 0 0,1 0-16,0 0 15,0 0-15,0 0 0,-1 0 0,1 24 16,0-24-16,-25 25 16,25-25-16,0 25 0,-1 0 15,1 0 1,0-1-16,0 1 15,0 0 1,-1 0-16,-24 0 16,0 0-1,0-1 1,0 1-16,0 0 16,25-25-16,-25 25 0,0 0 15,0-1-15,0 1 16,0 0-16,0 0 0,0 0 15,0-1-15,0 1 16,0 0 0,0 0-16,0 0 0,0-1 15,0 1-15,0 0 16,0 0 0,0 0-1,0-1-15,0 1 16,0 0-1,0 0-15,0 0 16,-25-1-16,1-24 16,24 25-16,-25-25 15,25 25-15,-25 0 0,0 0 16,0-25-16,25 24 16,-24-24-16,24 25 15,-25 0-15,-25 0 16,25 0-1,1-1-15,-1-24 16,0 0-16,0 0 0,25 25 16,-25-25-16,1 0 0,-1 25 15,0 0-15,0-25 0,0 0 16,1 0-16,-1 0 16,-25 0-16,25 0 15,1 0-15,-1 0 16,0 0-1,0 0-15,25 25 16,-25-25 0,0 0-1,1 0-15,-1 0 16,0 0-16,0 0 16,0 0-16,1 0 15,-1 0-15,0 0 0,0 0 16,0 0-16,50 0 265,25 0-249,24 0-16,1 0 16,-51 0-16,26 0 0,-25 0 15,25 0-15,-26 0 16,1 0-16,25 0 16,-25 0-16,-1 0 15,1 0-15,-25-25 0,25 25 16,-25-25-16,25 25 0,0 0 15,-1 0-15,1 0 16,0 0-16,0 0 0,24-25 16,-24 25-16,25-25 0,-25 25 15,24 0 17,-24-24-32,0 24 15,0 0-15,-1 0 16,1 0-1,0-25-15,0 25 16,0 0-16,-25-25 16,24 25-16,1 0 0,0 0 15,-25-25-15,25 25 16,0 0-16,-1 0 16,1-25-1,0 25-15,0-24 16,0-1-16,0 25 15,-25-25-15,24 25 16,1-25-16,0 25 0,0-25 16,24 1-1,-24-1-15,0 25 16,-25-25-16,25 25 16,0-25-1,-1 0-15,1 1 16,0-1-16,0 25 15,-25-25-15,25 0 0,24 0 16,-49 1 0,25-1-16,-25 0 15,25 0-15,0 0 16,-25 1-16,24-1 16,-24 0-1,25 0-15,0 0 16,-25 1-16,0-1 31,0 0-15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6:56.571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7:00.142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8:29.916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11534 6053 0,'25'0'94,"25"-28"-94,-26 0 15,51 28-15,-1-28 16,-24 28-16,-25-28 0,-1 28 16,1 0-16,0 0 0,0-28 15,0 28-15,-1 0 0,-24-28 0,50 28 0,0 0 16,-26-28-16,1 0 16,0 28-16,25-28 15,-25 28-15,-1-28 0,1 0 16,0 28-16,0 0 0,24 0 15,-24-28-15,0 28 0,0-28 0,24 28 16,1-28-16,-25 28 16,0-28-16,-1 0 15,1 28-15,-25-28 16,25 28-16,0-29 16,0 1-16,-1 28 15,-24-28-15,25 0 0,0 0 16,0 0-1,0 28-15,-25-28 0,24 0 0,1 28 16,0-28-16,0 0 16,-25 0-16,25 28 0,-25-28 15,24 28-15,1-28 0,-25 0 16,0 0-16,25 28 0,-25-28 16,25 0-16,-25 0 0,25 0 0,-25 0 15,24 0-15,-24 0 0,0 0 16,0 0-16,25 0 0,-25-28 15,25 28-15,-25-1 16,25 1-16,-25-28 16,0 28-16,0 0 0,0 0 15,0 0-15,0 0 0,0 0 16,0 0-16,0 0 16,0 0-16,0 0 0,0 0 15,0 0-15,0 0 0,0 0 16,0-28-16,0 28 15,0 0 1,0-28 0,0 28-16,0 0 15,-25 0 1,0 0 0,25-1-1,-25 1 1,1 0 15,-1 28-31,0 0 16,0 0-1,0 0 1,1 0-16,-1-28 0,0 28 16,0 0-1,0 0 16,1 0-15,-1 0-16,0 0 16,0 28-1,0 0 1,1-28 0,-1 28-1,25 1-15,-25-29 16,25 28-16,-25-28 0,25 28 15,-25 28-15,25-28 16,-24 0-16,24 0 16,0 0-16,0 0 0,0 0 0,0 0 15,0 0-15,0 0 0,0 28 16,0-28-16,0 28 0,0-28 16,0 0-16,0 28 0,0-28 0,0 0 15,0 0-15,0 28 0,0-27 0,0-1 16,0 28-16,0-28 0,0 0 0,0 28 15,0 0-15,0-28 0,0 0 16,0 0-16,0 56 0,0-28 0,0-28 0,0 28 16,0-28-16,0 56 0,0-28 0,0 1 15,0-1-15,0 0 0,0 0 0,24-28 16,-24 28-16,0 28 16,0-28-16,0-28 0,0 0 0,25 28 0,-25-28 15,25 84 1,-25-84-16,0 0 0,0 29 15,0-1-15,0-28 0,0 28 16,0 0-16,0-28 0,0 0 0,0 0 16,0 28-16,0-28 0,0 0 0,0 0 15,0 0-15,0 0 0,0 0 0,0 0 16,25 0-16,-25 28 0,0 0 16,0-28-16,0 0 0,0 29 15,25-1-15,-25-28 0,0 56 16,0-56-16,0 0 0,0 0 15,0 0-15,0 0 0,0 28 16,0-28-16,0 0 0,0 0 0,0 28 0,0-28 16,0 28-16,0-28 15,0 56-15,0-56 16,0 0-16,0 1 0,0 27 16,0-28-1,0 0 1548,0 0-1563,-25-28 15,0 28-15,0 0 0,-24 0 16,24-28-16,-25 0 16,50 28-16,-25-28 0,-24 0 15,49 28-15,-25-28 0,0 0 16,0 0-16,1 28 0,-1-28 15,0 0-15,0 0 0,0 0 0,1 0 0,-26 28 16,25-28-16,0 0 0,-24 0 16,24 0-16,0 0 0,0 0 0,-24 0 15,-1 0-15,0 0 0,26 0 0,-26 0 16,25 0-16,-49 0 16,24 0-16,1 0 15,24 0 1,0 0-16,0-28 78,0 0-47,25 0-31,-24 28 16,24-28-16,-25 28 15,25-28-15,0 0 16,-25 0-16,25 0 16,0 0-1,0 0 1,0 0-16,0 0 31,0-1-31,-25 1 16,25 0-1,0 0-15,0-28 16,0 28-16,0 0 16,0 0-16,0 0 15,0 0 1,0-28-16,0 28 16,25 0-16,0-28 15,-25 28-15,0 0 16,25-28-16,-1 0 0,1 28 15,0 0-15,-25 0 0,0 0 16,25 0-16,-25-1 0,25 1 0,-1 0 16,-24 0-16,25 28 0,-25-28 0,25 0 15,0 0-15,-25 0 0,25 0 0,-1 0 16,1-28-16,-25 28 16,50-28-16,-50 28 0,49 0 15,-49 0-15,25 0 0,0 0 0,0 0 16,-25 0-16,49 28 15,-49-28-15,25 28 0,-25-28 0,25 0 16,-25 0-16,25 28 0,0-56 16,-1 56-16,-24-29 0,25 29 15,0-28-15,0 0 16,0 0-16,-25 0 16,25 28-16,-1-28 0,1 0 15,25 0 1,-1 0-16,-24 0 15,0 28-15,0-28 0,0 28 0,-1 0 16,1-28-16,0 28 0,0 0 0,-25-28 16,74 0-1,-24 0-15,-25 28 0,24-28 16,1 0-16,-25 28 0,24 0 16,1-56-1,-25 56-15,-1 0 0,1 0 16,0 0-1,-25-28-15,25 28 16,0-28-16,-1 28 16,1 0-1,0 0-15,0 0 16,0-28-16,24 28 16,-24 0-16,0 0 0,25-28 15,-26 28-15,26-28 16,-25 28-16,0 0 15,-1 0 1,-24-28 0</inkml:trace>
  <inkml:trace contextRef="#ctx0" brushRef="#br0" timeOffset="17089.6171">14486 6782 0,'0'-28'109,"25"28"-93,0 0 0,-1 0-16,1 0 15,25-28 1,-25 0-16,-1 28 15,26 0-15,-25 0 16,0-28-16,-1 28 16,26-28-16,-25 0 0,0 28 15,24-28-15,-49 0 0,25 28 16,0 0-16,24-28 16,-49 0-16,25 28 15,0-28-15,0 28 16,-25-28-16,25 28 15,-25-28-15,24 0 0,1 0 16,0 0 0,0 28-16,-25-29 15,0 1-15,25 28 0,-25-28 16,24 0-16,-24 0 0,25 0 16,-25 0-16,25-28 15,-25 28-15,25 0 0,0 28 16,-25-28-16,0 0 0,25 0 0,-25 0 15,24 0-15,1-28 0,-25 28 16,0 0-16,0 0 0,25-28 16,-25 28-1,0 0-15,25 0 0,-25 0 16,0-1-16,0 1 0,0 0 16,25-28-16,-25 28 15,0 0 1,0 56 171,0 0-171,0 28-16,0-28 16,-25 0-16,25 57 15,0-57-15,-25 0 0,25 28 16,0-28-16,0 0 15,0 0-15,0 0 0,0 0 16,0 0-16,0 0 16,0 0-16,0 0 0,0 0 15,0 0 1,0 0-16,0 0 16,0 0-16,0 0 15,0 28 1,0-28-16,0 0 15,0 0-15,0 1 0,0-1 16,0 0-16,0 0 16,0 0-16,0 28 15,0-28 1,25 0 0,-25 28-1,25-28 16,-1-28-15,1 0-16,0 0 16,0 0-1,0 0-15,-1 0 16,1 0 0,0 0-16,0 0 15,0 0-15,-1 0 16,1 0-16,0 0 15,0 0-15,0 0 16,-1 0 0,1 0-16,0 0 15,0-28 1,0 28 0,-25-28-16,24 28 15,1-28-15,0 0 16,0 0-1</inkml:trace>
  <inkml:trace contextRef="#ctx0" brushRef="#br0" timeOffset="18127.7394">15528 4763 0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39:19.377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10840 12229 0,'24'0'109,"1"0"-93,0-25-16,0 25 15,0 0-15,-1-25 31,1 0-15,25 0-16,-25 25 16,-1-24-16,26-1 0,-25 0 15,0 25-15,-25-25 0,25 25 16,-25-25-16,49 1 0,-49-1 16,25 25-16,-25-50 0,25 50 0,0-25 15,-1-24-15,1 24 0,-25-25 0,25 26 16,0-1-16,-25-25 0,49 25 0,-49 1 15,25-26-15,0 25 0,-25-24 16,25 49-16,0-25 0,-25 0 0,0 0 16,24 0-16,-24 1 0,25-1 15,-25-25-15,25 25 0,0-24 16,-25 24-16,0-25 16,0 25-16,25 25 0,-25-49 0,0 24 15,24 0-15,-24 0 0,25 1 0,-25-1 16,0-25-16,0 25 15,25 1-15,0-1 0,-25 0 0,0 0 16,0 0-16,0 1 0,0-26 16,0 25-16,0-24 0,25 24 15,-25 0-15,0 0 0,0-24 16,0 24-16,0 0 0,0 0 0,24 25 16,-24-49-16,0 24 15,25-25-15,-25 25 0,0 1 16,0-1-16,0 0 0,0-25 15,0 26-15,0-51 16,0 50-16,0 0 0,0 1 16,0-1-16,0 0 15,25 0-15,-25 0 16,0 1-16,0-1 16,0 0-1,0-25-15,25 26 16,-25-1-1,0 0-15,0 0 16,0 0-16,0 1 31,0-1 79,0 0-110,0 0 31,0 50 203,0 0-218,-25 0-16,25-1 16,0 26-16,-25-25 15,25 0 1,0 24-16,0-24 15,0 25-15,0-26 0,-25 1 16,1 0-16,24 0 16,0 0-16,0-1 15,0 1-15,0 25 16,0-25 0,0 0-16,0-1 0,0 1 15,0 0-15,0 0 16,0 0-16,0-1 0,0 1 15,0 0-15,0 25 16,0-26 0,0 1-16,0 0 15,0 0-15,0 0 0,0-1 16,0 1-16,0 25 16,0-25-16,-25-1 15,25 1-15,0 0 0,0 0 0,0 0 16,0-1-16,0 1 0,0 25 15,0-25-15,0 24 16,0-24-16,0 0 16,0 0-16,0-1 0,0 1 0,0 0 15,0 0-15,0 0 16,0-1-16,0 1 0,0 0 16,0 0-16,0 0 15,0 0-15,0-1 0,0 1 16,0 0-16,0 0 15,0 0-15,0-1 16,0 1-16,0 0 0,0 0 0,0 0 16,0-1-16,0 1 0,0 0 15,0 0-15,0 0 16,0-1-16,0 1 16,0 0-16,0 0 15,0 0-15,0-1 16,0 1-16,0 0 15,0 0-15,0 0 16,0-1-16,0 1 0,0 0 31,0 0 1,0 0-17,0-1 1,0 1-1,0 0 1,0 0 0,0 0-1,0-1 1,25 1 15,-25 0-15,0 0-16,0 0 15,0 0 17,0-1-1,0 1-15,0-50 171,0 1-171,0-1-1,0 0-15,0 0 16,0 0-16,0 0 16,0 1 46,0-1-62,0 0 0,0 0 16,0 0-16,0 1 15,0-1-15,0 0 16,0 0-16,0 0 16,0 1-1,0-1 1,0 0-16,0 0 15,0 0-15,0 1 16,0-1-16,0 0 16,0 0-16,0 0 15,0 1-15,0-1 16,24 0-16,-24 0 16,25 0-16,-25-24 0,25 24 15,-25 0-15,25 0 16,0-24-16,-25 24 15,0 0-15,24 25 0,-24-25 0,0 1 16,25 24-16,0-50 16,0 25-1,-25 0-15,25 25 16,-25-25-16,24 1 16,-24-1-16,25 25 15,-25-25-15,25 0 16,0 0-16,0 25 15,-25-24-15,25 24 16,-25-25 0,24 0-16,1 0 15,0 25 1,0 0-16,0 0 16,24 0-1,-24 0 1,0 0-1,0 0 1,-1 0-16,1 0 0,0 0 16,25 0-1,-26 0-15,1 25 16,0 0-16,0-25 16,0 25-16,-1-1 0,-24 1 15,25-25 1,-25 25-16,25-25 0,0 25 15,0 0 32,-25-1-47,24-24 16,-24 25-16,0 0 16,0 0-1,0 0-15,0 0 16,0-1-16,0 1 0,0 0 15,0 0-15,0 0 0,0-1 16,0 1-16,0 0 0,0 0 16,0 0-16,0-1 0,0 1 15,0 0-15,0 0 16,0 0-16,0-1 0,0 1 0,0 0 16,0 25-16,0-26 15,0 1-15,-24 0 16,24 0-16,-25-25 0,25 25 15,-25-1 1,25 1-16,0 0 0,-25-25 16,25 25-16,-25 0 15,1-1-15,24 1 16,-25-25-16,25 25 16,-25 0-1,25 0-15,-25-1 16,0-24-1,25 25-15,-24-25 16,-1 25-16,0 0 16,0-25-16,0 25 15,-24-25-15,24 0 16,0 0-16,-24 25 16,24-25-16,0 24 0,0-24 15,0 0-15,1 0 0,24 25 0,-50-25 16,25 0-16,0 0 15,0 25 1,1-25 31,-1 0-31,0 0-1,0 0-15,0 0 16,1 0-16,-1 0 0,0 0 15,0 0 1,0 0-16,1 0 16,-1 0 62,0 0-31,0 0 0,0 0-47,1 0 15,-1 0 1,50 0 187,-1 0-187,1 0-1,25 0-15,-25 0 16,24 0-16,1 0 15,-25 0-15,-1 0 16,1 0-16,0 0 0,0 0 16,0 0-16,-1 0 0,1 0 0,0 0 15,0 0-15,0 0 16,0 0-16,-1 0 0,1 0 0,0 0 16,0 0-16,0 0 0,-1 0 0,26 0 15,-25 0-15,24-25 16,1 25-16,-25 0 15,0 0-15,-1 0 0,1 0 16,-25-25-16,25 25 0,0 0 16,0 0-1,-1-24-15,1 24 16,25-25 0,-25 25-1,-25-25-15,24 0 0,1 25 16,0 0-16,-25-25 15,25 25-15,0 0 0,-1-25 16,1 1-16,0 24 16,0-25-1,0 25 1,-25-25-16,24 25 16,1-25-16,-25 0 0,25 25 0,-25-24 15,25 24-15,-25-25 16,25 25-16,0-25 0,-25 0 15,24 25 17,-24-25-17,0 1 1,0-1 15,-24 0-15</inkml:trace>
  <inkml:trace contextRef="#ctx0" brushRef="#br0" timeOffset="3897.6615">14114 12303 0,'25'0'109,"24"0"-93,-24-25-16,0 1 15,24 24-15,-49-25 16,50 0-16,-25 25 16,-25-25-16,25 25 15,0-25-15,-1 0 16,-24 1-16,25-1 16,-25-25-1,0 25 1,25 25-16,-25-24 15,0-1-15,0 0 0,25 0 16,0 0-16,-25 1 0,0-1 16,0 0-1,24 0-15,-24 0 16,25 1-16,-25-1 0,0 0 16,25 0-16,-25 0 0,0 1 15,0-1-15,25 0 0,-25-25 16,0 26-16,25-1 15,-1-25-15,-24 25 0,0 1 16,0-1-16,0-25 0,0 25 16,0 1-1,0-1-15,0 0 0,0 0 16,25-25 0,-25 26-1,25 24-15,-25-25 16,0 0-16,0 0 15,0 0-15,0 1 16,0-1 0,0 0-16,0 0 15,0 0 1,0 1 0,0-1-1,0 0 1,0 0 62,0 50-16,0 0-46,0 0-16,0-1 0,0 1 16,0 0-16,0 0 15,0 0-15,0-1 0,0 1 0,0 0 16,0 0-16,0 0 16,0-1-16,0 1 0,0 0 0,0 0 15,0 0-15,-25 24 0,25-24 16,0 0-16,0 0 0,0 0 15,0-1-15,0 1 16,0 0-16,0 0 16,0 0-1,0-1 1,0 1-16,0 0 16,0 0-16,0 0 15,25-1-15,-25 1 16,0 0-16,0 0 15,0 0-15,0-1 16,0 1-16,0 0 16,0 0-16,0 0 15,0-1-15,0 1 16,0 0-16,0 0 16,0 0-16,0-1 15,0 1 1,0 0-16,0 0 15,0 0 1,0-1 0,0 1-1,0 0-15,0 0 16,0 0 0,0 0-1,0-1-15,0 1 31,0 0-15,0 0 15,0-50 110,0 0-125,0 0-16,0 1 15,0-1-15,0 0 16,0 0-16,0 0 15,0 0-15,0 1 0,0-1 16,0 0-16,0 0 0,0 0 16,0 1-16,0-1 0,0-25 15,25 50-15,-25-25 16,0 1-16,0-26 0,0 25 16,0 0-16,0 1 15,0-1-15,0 0 16,25 25-16,-25-25 0,0 0 0,0 1 15,0-26-15,0 25 16,0 0-16,0 1 16,0-1-16,0 0 15,24-25 1,-24 26 0,0-1-16,0 0 31,25 0-31,-25 0 0,0 1 15,0-1-15,0 0 32,25 0-32,0-25 15,0 1 1,-25 24 0,24 0-16,1 25 15,-25-25-15,25 25 0,-25-24 16,25-1-16,0 0 15,-1 0-15,1 0 16,25 1 0,-25-1-1,-1 0-15,1 25 16,0 0 0,0-25-16,0 25 15,-25-25-15,24 25 0,1-24 16,0 24-1,0 0 1,0 0-16,0 0 16,-1 0-1,1 0-15,0 0 0,0 0 16,0 0 31,-1 0-32,1 0-15,0 0 32</inkml:trace>
  <inkml:trace contextRef="#ctx0" brushRef="#br0" timeOffset="8141.4346">16247 12303 0,'25'0'94,"0"0"-78,-1-25-16,1 1 15,0-1 1,0 0-16,0 25 15,-25-25-15,25 0 0,-1 25 0,-24-25 16,25 25-16,0-24 0,-25-1 16,25 0-16,0 0 15,-25 0-15,0 1 0,24-1 16,-24 0-16,25 0 0,-25 0 16,25 1-16,-25-1 15,25 0-15,-25-25 0,0 26 16,25 24-16,-1-25 0,-24 0 15,0 0-15,25 0 0,-25 1 16,25-1-16,-25 0 16,0 0-1,25 0-15,-25 1 0,0-1 16,0 0-16,25 0 0,-25 0 16,0 1-16,0-1 0,24 0 15,-24 0-15,0 0 16,0 1-1,0-1 1,0 0 15,0 0-15,0 0-16,0 0 16,0 1-16,0-1 15,0 0-15,0 0 16,0 0-1,0 1-15,0-1 16,0 0 0,0 0-1,0 0 48,0 1-48,0-1 1,0 0 0,0 0-1,25 25 95,-25 25-63,0 25-47,0-26 15,0 26-15,0-25 16,0 24-16,0-24 15,0 0-15,0 0 0,0 0 0,0 24 16,0-24-16,0 0 16,0 0-16,0 0 0,0-1 15,0 26-15,0-25 16,0 24 0,0-24-16,0 0 15,0 0 1,0 0-16,0-1 15,0 1-15,0 25 16,0-25 0,0-1-16,0 1 0,0 0 15,0 0-15,0 0 16,0-1 0,0 1-16,0 0 15,25 0-15,-25 0 16,0-1-16,0 1 15,25 0-15,-25 0 16,25 0-16,-25-1 16,0 1-16,24 0 15,1 25 1,-25-26 0,25-24-1,-25 25-15,25 0 16,-25 0-16,25 0 15,-1 0 1,-24-1-16,25 1 16,0-25-1,-25 25-15,25-25 16,0 25-16,-1 0 16,26-25-1,-50 24 1,25-24-1,-25 25-15,25-25 0,-1 0 16,1 0-16,0 0 16,0 0-16,24 0 15,-24 0-15,0 0 0,0 0 16,0 0-16,-25-25 16,49 25-16,-49-24 15,25-1-15,-25 0 16,0 0-16,0 0 0,25 25 15,-25-24-15,0-1 0,25 0 0,-25 0 16,0 0-16,25 0 0,-25 1 16,0-1-16,0 0 0,0 0 15,0 0-15,0 1 0,0-1 16,24 0-16,-24 0 0,0-24 16,0-1-16,0 25 15,0 0-15,0 1 0,0-1 16,25 0-16,-25 0 0,0 0 15,0 1-15,0-1 16,0 0 0,0 0-16,0 0 15,25 1-15,-25-1 16,0 0-16,0 0 16,0 0-16,0 1 15,0-1-15,0 0 0,0 0 16,0 0-16,0-24 15,0 24-15,0-25 16,0 25-16,0 1 0,0-1 16,0 0-16,0 0 15,0 0-15,0 1 16,0-1 0,0 0-16,0 0 15,0 0-15,0 1 16,0-1-1,0 0 17,0 50 171,0 0-203,0-1 15,0 1-15,0 25 16,0-25-16,0-1 16,0 1-16,0 0 15,0 0-15,0 24 16,0-24-16,0 0 16,0 0-16,0 0 15,0 0-15,0-1 16,0 1-16,0 0 15,0 0-15,0 0 16,0-1-16,0 1 16,0 0-16,0 0 15,0 0-15,0-1 16,0 1-16,25 0 16,0 0-16,-25 0 15,0-1-15,0 1 0,0 0 16,24 0-1,-24 0-15,0-1 0,25 1 16,-25 0 0,25 0-1,-25 24 1,25-24 0,-25 0-1,25 0 1,-25 0-1,24-25-15,-24 24 16,25-24 0,-25 50-16,25-50 15,-25 25-15,25-25 16,0 25-16,-1-25 16,-24 24-16,25 1 0,0-25 15,0 0-15,-25 25 16,25-25-16,-1 0 15,1 25-15,0-25 16,0 25 0,0-25-16,-1 0 15,1 0 1,0 0-16,0 0 16,0 0-16,-1 0 15,1 0 1,0 0-16,0 0 31,0-25-15,0 0-1,-1 25 1,-24-25 0,25 0-16,-25 1 15,25 24-15,-25-25 16,0 0-1,25 25 1,-25-25-16,0 0 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0:01.132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0:37.15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11088 14957 0,'24'0'109,"1"0"-109,0 0 0,25 0 16,-25 0-16,24 0 15,-24 0-15,0 0 16,0 0-16,-1 0 0,1 0 16,25-25-16,-25 25 15,-1 0-15,1-24 16,0 24-16,0 0 15,0 0-15,-1 0 16,1 0-16,0 0 0,0 0 16,0-25-16,-1 25 0,1 0 15,0 0-15,-25-25 0,50 25 16,-26 0-16,1-25 0,25 25 0,-25-25 16,-1 25-16,26-24 0,24 24 0,-49 0 15,25-25-15,0 25 0,-1 0 0,26-25 16,-26 0-16,-24 25 0,25 0 0,-1-25 15,1 1-15,-25-1 0,-1 25 0,51-25 16,-50 0-16,-1 25 16,26-25-16,-50 1 0,25 24 0,-25-25 15,25 25-15,-1-25 0,1 0 16,-25 0-16,25 25 16,-25-24-16,25 24 0,0-25 0,-1 0 15,-24 0 1,0 0-16,0 0 15,0 1-15,25-1 0,-25 0 16,0 0-16,0 0 0,0 1 16,0-1-16,0 0 0,0 0 15,0 0-15,0 1 0,0-1 16,0 0 0,-25-25-16,1 26 15,-1 24-15,25-25 16,-25 0-16,25 0 15,-25 0 17,25 1-17,-25 24 17,1 0-1,-1 0-31,0 0 15,0 0-15,0 0 16,-49 0-16,24 0 16,26 0-16,-26 0 0,25 0 15,0 24-15,1-24 16,-1 0-16,0 25 0,-25 0 16,26 0 15,-1-25-16,25 25 1,-25-1-16,0-24 16,25 25-16,-25-25 15,1 50 1,-1-50 0,25 25-16,-25-25 15,25 24-15,0 1 16,-25-25-16,25 25 0,0 0 15,0 0-15,0-1 16,0 1-16,-25 0 0,25 0 16,0 0-1,0-1-15,-25-24 0,25 25 16,0 0-16,0 0 16,0 0-16,0 0 15,0-1-15,0 1 16,0 0-16,0 0 15,0 24-15,0-24 16,25 0 0,-25 0-16,25-25 0,-25 25 15,25 24-15,0-24 16,0-25-16,-25 25 16,24-25-16,-24 25 15,25-1-15,0 1 16,0-25-16,-25 25 0,25-25 15,-25 25-15,24-25 0,1 25 16,0-1-16,0-24 16,0 0-1,-1 25-15,1-25 16,0 0-16,25 25 16,-26-25-16,1 25 15,0-25-15,0 0 0,0 0 16,-1 0-16,1 0 0,0 0 15,0 0-15,0 0 0,-1 0 16,1 0-16,0 25 0,0-25 16,0 0-16,-1 0 15,1 0-15,0 0 16,0 0-16,0 0 16,-1 0-1,1 0-15,0 0 16,0 0-16,0-25 15,0 25-15,-1 0 0,1-25 16,25 0-16,-25 25 16,24-25-16,-49 1 15,25 24-15,0-25 0,0 25 16,-1-25-16,1 0 16,0 0-1,-25 1-15,25 24 16,-25-50-16,25 50 0,-25-25 15,24-24-15,1 49 16,-25-25-16,25 0 31,-25 0 110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0:53.949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0:53.951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11088 14957 0,'24'0'109,"1"0"-109,0 0 0,25 0 16,-25 0-16,24 0 15,-24 0-15,0 0 16,0 0-16,-1 0 0,1 0 16,25-25-16,-25 25 15,-1 0-15,1-24 16,0 24-16,0 0 15,0 0-15,-1 0 16,1 0-16,0 0 0,0 0 16,0-25-16,-1 25 0,1 0 15,0 0-15,-25-25 0,50 25 16,-26 0-16,1-25 0,25 25 0,-25-25 16,-1 25-16,26-24 0,24 24 0,-49 0 15,25-25-15,0 25 0,-1 0 0,26-25 16,-26 0-16,-24 25 0,25 0 0,-1-25 15,1 1-15,-25-1 0,-1 25 0,51-25 16,-50 0-16,-1 25 16,26-25-16,-50 1 0,25 24 0,-25-25 15,25 25-15,-1-25 0,1 0 16,-25 0-16,25 25 16,-25-24-16,25 24 0,0-25 0,-1 0 15,-24 0 1,0 0-16,0 0 15,0 1-15,25-1 0,-25 0 16,0 0-16,0 0 0,0 1 16,0-1-16,0 0 0,0 0 15,0 0-15,0 1 0,0-1 16,0 0 0,-25-25-16,1 26 15,-1 24-15,25-25 16,-25 0-16,25 0 15,-25 0 17,25 1-17,-25 24 17,1 0-1,-1 0-31,0 0 15,0 0-15,0 0 16,-49 0-16,24 0 16,26 0-16,-26 0 0,25 0 15,0 24-15,1-24 16,-1 0-16,0 25 0,-25 0 16,26 0 15,-1-25-16,25 25 1,-25-1-16,0-24 16,25 25-16,-25-25 15,1 50 1,-1-50 0,25 25-16,-25-25 15,25 24-15,0 1 16,-25-25-16,25 25 0,0 0 15,0 0-15,0-1 16,0 1-16,-25 0 0,25 0 16,0 0-1,0-1-15,-25-24 0,25 25 16,0 0-16,0 0 16,0 0-16,0 0 15,0-1-15,0 1 16,0 0-16,0 0 15,0 24-15,0-24 16,25 0 0,-25 0-16,25-25 0,-25 25 15,25 24-15,0-24 16,0-25-16,-25 25 16,24-25-16,-24 25 15,25-1-15,0 1 16,0-25-16,-25 25 0,25-25 15,-25 25-15,24-25 0,1 25 16,0-1-16,0-24 16,0 0-1,-1 25-15,1-25 16,0 0-16,25 25 16,-26-25-16,1 25 15,0-25-15,0 0 0,0 0 16,-1 0-16,1 0 0,0 0 15,0 0-15,0 0 0,-1 0 16,1 0-16,0 25 0,0-25 16,0 0-16,-1 0 15,1 0-15,0 0 16,0 0-16,0 0 16,-1 0-1,1 0-15,0 0 16,0 0-16,0-25 15,0 25-15,-1 0 0,1-25 16,25 0-16,-25 25 16,24-25-16,-49 1 15,25 24-15,0-25 0,0 25 16,-1-25-16,1 0 16,0 0-1,-25 1-15,25 24 16,-25-50-16,25 50 0,-25-25 15,24-24-15,1 49 16,-25-25-16,25 0 31,-25 0 110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1:08.816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9252 15007 0,'25'0'125,"0"0"-110,0 0 1,-1 0-16,1 0 0,0 0 16,0 0-16,0 0 15,-1 0-15,1-25 0,0 25 16,0 0-1,0 0 1,-1-25-16,1 25 16,0-25-1,0 1-15,0 24 16,-1-25-16,26 0 16,-25 0-1,0 25 1,-1-25-16,1 1 15,0-1 1,-25 0 0,25 25-16,0-25 15,-1 0 1,1-24-16,0 24 31,0 25-31,-25-25 0,0 0 16,25 1-1,-25-1 1,25 0-16,-25 0 16,0 0-16,0 1 0,24-1 15,-24 0-15,25 0 16,-25 0-16,0 0 16,25 1-16,-25-1 0,0 0 15,25-25 1,-25 26-16,25-1 15,-25 0-15,0 0 16,0 0-16,0 1 16,24-1-16,-24 0 0,0 0 15,0 0-15,0 1 0,0-26 16,0 25 0,0 0-16,0 1 0,25-1 15,0 0-15,-25 0 16,0 0-16,0 1 15,0-1-15,0 0 16,0 0-16,0 0 0,0 1 16,0-26-16,25 25 15,-25-24-15,0-1 16,0 25-16,0 0 16,0 1-16,0-1 0,0 0 15,0 0 1,25-25-16,-25 26 15,0-26-15,0 25 16,0 0-16,24-24 16,-24 24-16,0 0 15,0 0-15,0 1 16,0-1-16,0 0 0,0 0 16,0 0-16,0 1 15,0-26-15,0 25 16,0 0-1,0 1 1,0-1-16,0 0 16,0 0-16,0 0 15,0 1-15,0-1 16,0 0 0,0 0-1,0 0 1,0 50 156,0 0-157,0 0-15,0 0 0,0-1 16,0 1-16,0 0 0,0 0 16,0 0-16,0-1 15,0 1-15,0 0 0,0 0 0,0 0 16,0-1-1,0 1-15,0 0 16,0 0-16,0 0 0,0-1 16,0 1-16,0 0 15,0 0-15,0 0 0,0-1 16,0 1-16,0 0 16,0 0-1,0 0-15,0-1 16,0 1-16,0 0 0,0 0 15,0 0-15,0 0 16,0 24-16,0-24 16,0 0-1,0 0-15,0-1 0,0 26 16,0-25-16,0 0 16,0-1-16,-24 1 0,24 25 15,0-25 1,0-1-16,0 1 15,0 0-15,0 0 0,0 0 16,0-1-16,0 1 16,0 0-16,0 0 15,0 0-15,0-1 16,0 1 0,0 0-16,0 0 15,0 0-15,0-1 16,0 1-1,0 0-15,0 0 16,0 0 0,0-1-16,0 1 15,0 0-15,0 0 16,0 0-16,0-1 16,0 1-16,0 0 15,0 0-15,0 0 16,0 0-16,0-1 0,0 1 15,0 0 1,0 0-16,0 0 16,0-1-1,0 1-15,0 0 16,0 0-16,0 0 16,0-1-1,0 1 1,0 0-16,0 0 15,0 0 1,0-1 0,0 1-16,0 0 15,0 0 1,0 0 0,0-1-16,0 1 15,0 25 1,0-25-16,0-1 31,0 1-31,24-25 0,-24 25 31,0 0-15,0 0 0,0-1-1,25-24-15,-25-24 156,0-1-156,0 0 16,0 0-16,0 0 16,0 1-16,0-1 0,0 0 15,0 0-15,0 0 0,25 25 16,-25-24-16,0-1 0,0 0 16,0 0-16,0 0 0,0 1 15,25 24-15,-25-25 0,0 0 16,0 0-16,0 0 15,0 1-15,0-26 16,0 25-16,0 0 0,0 1 16,25-1-16,-25 0 0,0 0 15,0 0-15,0 1 16,0-26-16,0 25 16,0 0-1,24 0 1,-24 1-16,0-1 0,0 0 15,0 0 17,0 0-32,25 1 15,-25-1-15,25 0 0,-25 0 16,25 0 0,0 1-1,-25-26-15,24 25 16,1 0-1,0 1 1,0-1 0,0 0-1,-1 25-15,1 0 16,0-25-16,0 25 16,0 0-16,-1 0 15,1 0-15,0 0 16,0 0-16,0 0 0,-1 0 15,1 0 1,0 0-16,0 0 16,0 0-1,-1 0 1,1 0-16,0 0 16,0 0-16,0 0 15,0 0-15,-1 0 16,1 0-16,0 25 15,0-25 1,0 25-16,-25 0 16,24-25-16,-24 24 15,25-24-15,-25 25 16,25 0 0,-25 0-16,25 0 15,-25-1-15,0 1 16,0 0-1,0 0-15,0 0 16,0-1-16,25 1 16,-25 0-16,0 0 15,0 0-15,0-1 16,0 1-16,0 0 16,0 0-16,0 0 15,0 0 1,0-1-16,0 1 15,0 0-15,0 0 16,0 24 0,0-24-1,0 0 1,24-25 0,-24 25-16,0 0 0,0-1 15,25-24 1,-25 25-16,0 0 15,0 0 1,25 0 0,-25-1-1,0 1 1,25-25-16,0 25 16,-1 0-1,1 0 1,-25-1-1,25-24-15,0 25 16,0-25 0,-1 0-16,1 0 15,0 25 1,0-25 0,0 0-1,-1 0-15,1 0 16,0 0-16,0 0 15,0 0-15,-1 0 16,1 0-16,0 0 0,0 0 16,24 0-1,-24 0-15,0 0 16,0 0 0,0 0-1,0-25 16</inkml:trace>
  <inkml:trace contextRef="#ctx0" brushRef="#br0" timeOffset="1">5755 15032 0,'24'0'125,"1"0"-110,0-25-15,0 25 16,0-25-16,0 0 0,-1 25 16,1 0-16,0 0 15,0 0-15,0-25 16,74-24-1,-74 24-15,-1 0 16,26 0 0,-25 1-1,0-1-15,-1 25 16,-24-25-16,25 25 0,-25-25 0,25 0 16,0 1-16,0 24 0,-25-25 15,24 25-15,-24-25 0,25 0 16,0 0-16,0 1 15,-25-1-15,25 25 0,-25-25 0,24 0 16,-24 0-16,25 25 0,0-24 0,-25-1 0,25 0 16,0-25-16,-25 25 15,24-24-15,1-1 16,0 50-16,-25-25 0,0 1 0,0-1 16,25 0-16,0 0 0,-25 0 0,24-24 15,1 24 1,-25 0-16,25 0 0,-25-24 15,25 24-15,0 0 16,-25 0-16,25 1 16,-25-1-16,24 0 0,1 0 15,-25 0-15,25 1 16,0-1-16,0 0 16,-1 25-1,-24-25-15,25 0 16,0 1-1,0-1 1,0 25 0,-1 0-16,1 0 0,0 0 15,0 0 1,0 0-16,-1 0 0,1 0 16,25 0-16,-25 0 15,-1 0 1,1 0-16,0 0 15,0 0 1,0 0 0,-1 0-16,-24 25 15,25-25-15,-25 24 16,25 1 0,0-25-16,0 25 15,-1-25-15,-24 25 16,25-25-16,0 25 0,0-1 15,-75-48 173,25 24-126,25-25-62,-24 25 32,-1 0-32,0-25 15,0 25 1,0 0-16,1-25 16,-1 25-16,0-25 15,0 25 1,0 0-16,1 0 0,-1 0 15,0 0 1,25-24-16,-25 24 16,0 0 15,1 0-15,-1 0-16,0 0 31,0 0-31,0 0 15,1 0 1,-1 0-16,0 0 16,0 0-1,0 0 1,1 0 0,-1 0-1,0 0 1,0 0-1,0 24 1,25 1-16,-24-25 16,-1 25-1,0 0 1,0-25 0,25 25-1,-25-1-15,0 1 31,1 0-31,-1 0 16,25 0 0,0-1-1,0 1 1,0 0 0,0 0-1,25 0-15,-1-1 16,1-24-16,25 50 15,-25-50-15,0 25 16,-1-25-16,26 25 0,-50-1 16,25-24-16,-25 25 0,25-25 15,24 0-15,-24 25 16,0 0-16,0 0 16,24-25-1,-24 24-15,-25 1 16,25-25-16,0 0 0,-1 0 15,1 25-15,0-25 0,0 0 16,0 25-16,-1-25 16,1 0-16,0 25 0,0-25 15,0 24-15,-1 1 16,1-25-16,0 25 16,0 0-1,0 0 1,-1-25-1,1 25-15,-25-1 16,25-24-16,0 25 0,-25 0 16,25 0-16,-1 0 15,-24-1 1,25 1 0,-25 0-16,0 0 0,0 0 15,0-1-15,0 1 16,0 0-1,0 0-15,0 0 16,0-1 0,0 1-1,0 0-15,-25 0 16,1 0 0,24-1-16,-25 1 15,0-25-15,25 25 0,-25-25 16,25 25-16,-25 0 15,1-1 1,-1-24-16,0 0 0,25 25 16,-25-25-16,-24 0 15,24 0 1,0 0-16,0 0 16,0 0-16,1 0 0,-26 0 15,25 0-15,-24 0 16,-1-25-1,25 25-15,25-24 16,-25 24-16,1 0 0,-1 0 16,0-25-1,0 25 1,25-25-16,-25 0 16,1 25-16,-1 0 31,0-25-16,0 25 17,-24-24-32,24 24 15,0-25-15,25 0 16,-25 25-16,0-25 31,50 50 188,-25 0-203,50-25-1,-25 25-15,-25-1 16,24-24-16,26 25 15,-25 0 32,0-25-31,24 0 0,-24 25-1,0-25 1,0 0-16,-1 0 31,1 0-15,0 0-1,0 0 1,0 0 0,-1 25-16,1-25 15,0 0 1,0 0-16,0 0 15,-1 0-15,1 0 16,0 0 0,0 0 15,0 0 0,-1 0-31,1 0 16,0 0-1,0 0-15,0 0 32,-1 0-17,1 0 1,25 0 0,-25 0-1,-1-25 1,1 25-16,0 0 15,0 0-15,0-25 16,-1 25 0,1 0-16,0 0 31,0-25-31,0 25 16,0 0-1,-25-25-15,24 25 0,1 0 16,0-24-16,0 24 15,-25-25 1,25 25-16,-1 0 16,1-25-16,-25 0 15,25 25 1,0-25 0,0 25-16,-1-24 15,1-1 1,0 25-16,0-25 15,0 25 1,-25-25-16,24 25 16,1-25-16,0 1 15,0-1 1,0 0 0,-1 25-1,-24-25-15,25 0 16,0 1-1,0-1 1,0 25-16,-25-25 16,24 0-16,-24 0 15,25 25-15,0-24 16,-25-1-16,25 25 16,-25-25-16,25-25 15,-25 25 1,24 25-1,-24-24-15,25-1 32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1-02-19T13:41:08.818"/>
    </inkml:context>
    <inkml:brush xml:id="br0">
      <inkml:brushProperty name="width" value="0.15875" units="cm"/>
      <inkml:brushProperty name="height" value="0.15875" units="cm"/>
    </inkml:brush>
  </inkml:definitions>
  <inkml:trace contextRef="#ctx0" brushRef="#br0">11088 14957 0,'24'0'109,"1"0"-109,0 0 0,25 0 16,-25 0-16,24 0 15,-24 0-15,0 0 16,0 0-16,-1 0 0,1 0 16,25-25-16,-25 25 15,-1 0-15,1-24 16,0 24-16,0 0 15,0 0-15,-1 0 16,1 0-16,0 0 0,0 0 16,0-25-16,-1 25 0,1 0 15,0 0-15,-25-25 0,50 25 16,-26 0-16,1-25 0,25 25 0,-25-25 16,-1 25-16,26-24 0,24 24 0,-49 0 15,25-25-15,0 25 0,-1 0 0,26-25 16,-26 0-16,-24 25 0,25 0 0,-1-25 15,1 1-15,-25-1 0,-1 25 0,51-25 16,-50 0-16,-1 25 16,26-25-16,-50 1 0,25 24 0,-25-25 15,25 25-15,-1-25 0,1 0 16,-25 0-16,25 25 16,-25-24-16,25 24 0,0-25 0,-1 0 15,-24 0 1,0 0-16,0 0 15,0 1-15,25-1 0,-25 0 16,0 0-16,0 0 0,0 1 16,0-1-16,0 0 0,0 0 15,0 0-15,0 1 0,0-1 16,0 0 0,-25-25-16,1 26 15,-1 24-15,25-25 16,-25 0-16,25 0 15,-25 0 17,25 1-17,-25 24 17,1 0-1,-1 0-31,0 0 15,0 0-15,0 0 16,-49 0-16,24 0 16,26 0-16,-26 0 0,25 0 15,0 24-15,1-24 16,-1 0-16,0 25 0,-25 0 16,26 0 15,-1-25-16,25 25 1,-25-1-16,0-24 16,25 25-16,-25-25 15,1 50 1,-1-50 0,25 25-16,-25-25 15,25 24-15,0 1 16,-25-25-16,25 25 0,0 0 15,0 0-15,0-1 16,0 1-16,-25 0 0,25 0 16,0 0-1,0-1-15,-25-24 0,25 25 16,0 0-16,0 0 16,0 0-16,0 0 15,0-1-15,0 1 16,0 0-16,0 0 15,0 24-15,0-24 16,25 0 0,-25 0-16,25-25 0,-25 25 15,25 24-15,0-24 16,0-25-16,-25 25 16,24-25-16,-24 25 15,25-1-15,0 1 16,0-25-16,-25 25 0,25-25 15,-25 25-15,24-25 0,1 25 16,0-1-16,0-24 16,0 0-1,-1 25-15,1-25 16,0 0-16,25 25 16,-26-25-16,1 25 15,0-25-15,0 0 0,0 0 16,-1 0-16,1 0 0,0 0 15,0 0-15,0 0 0,-1 0 16,1 0-16,0 25 0,0-25 16,0 0-16,-1 0 15,1 0-15,0 0 16,0 0-16,0 0 16,-1 0-1,1 0-15,0 0 16,0 0-16,0-25 15,0 25-15,-1 0 0,1-25 16,25 0-16,-25 25 16,24-25-16,-49 1 15,25 24-15,0-25 0,0 25 16,-1-25-16,1 0 16,0 0-1,-25 1-15,25 24 16,-25-50-16,25 50 0,-25-25 15,24-24-15,1 49 16,-25-25-16,25 0 31,-25 0 110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Letterjoin-Air Plus 34" panose="0200080500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3627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005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Letterjoin-Air Plus 34" panose="02000805000000020003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Letterjoin-Air Plus 34" panose="02000805000000020003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F986B8B0-3830-4833-8613-4F63D3405BB1}" type="datetimeFigureOut">
              <a:rPr lang="en-GB" smtClean="0"/>
              <a:pPr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fld id="{68F87247-F76A-4064-AACE-1142B2B8A2A8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0431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Letterjoin-Air Plus 34" panose="02000805000000020003" pitchFamily="50" charset="0"/>
              </a:defRPr>
            </a:lvl1pPr>
            <a:lvl2pPr>
              <a:defRPr>
                <a:latin typeface="Letterjoin-Air Plus 34" panose="02000805000000020003" pitchFamily="50" charset="0"/>
              </a:defRPr>
            </a:lvl2pPr>
            <a:lvl3pPr>
              <a:defRPr>
                <a:latin typeface="Letterjoin-Air Plus 34" panose="02000805000000020003" pitchFamily="50" charset="0"/>
              </a:defRPr>
            </a:lvl3pPr>
            <a:lvl4pPr>
              <a:defRPr>
                <a:latin typeface="Letterjoin-Air Plus 34" panose="02000805000000020003" pitchFamily="50" charset="0"/>
              </a:defRPr>
            </a:lvl4pPr>
            <a:lvl5pPr>
              <a:defRPr>
                <a:latin typeface="Letterjoin-Air Plus 34" panose="0200080500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5474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798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2159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C:\Users\Rich\Desktop\Forestdale logo 3d.tif"/>
          <p:cNvPicPr/>
          <p:nvPr userDrawn="1"/>
        </p:nvPicPr>
        <p:blipFill rotWithShape="1"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737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937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335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753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C:\Users\Rich\Desktop\Forestdale logo 3d.tif"/>
          <p:cNvPicPr/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2488" r="16458" b="19890"/>
          <a:stretch/>
        </p:blipFill>
        <p:spPr bwMode="auto">
          <a:xfrm>
            <a:off x="1" y="1"/>
            <a:ext cx="1371600" cy="127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1116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6B8B0-3830-4833-8613-4F63D3405BB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7247-F76A-4064-AACE-1142B2B8A2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19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3.xml"/><Relationship Id="rId4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jpeg"/><Relationship Id="rId7" Type="http://schemas.openxmlformats.org/officeDocument/2006/relationships/customXml" Target="../ink/ink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5.xml"/><Relationship Id="rId5" Type="http://schemas.openxmlformats.org/officeDocument/2006/relationships/image" Target="../media/image8.emf"/><Relationship Id="rId4" Type="http://schemas.openxmlformats.org/officeDocument/2006/relationships/customXml" Target="../ink/ink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7.png"/><Relationship Id="rId7" Type="http://schemas.openxmlformats.org/officeDocument/2006/relationships/customXml" Target="../ink/ink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.xml"/><Relationship Id="rId5" Type="http://schemas.openxmlformats.org/officeDocument/2006/relationships/image" Target="../media/image8.emf"/><Relationship Id="rId10" Type="http://schemas.openxmlformats.org/officeDocument/2006/relationships/image" Target="../media/image12.emf"/><Relationship Id="rId4" Type="http://schemas.openxmlformats.org/officeDocument/2006/relationships/customXml" Target="../ink/ink7.xml"/><Relationship Id="rId9" Type="http://schemas.openxmlformats.org/officeDocument/2006/relationships/customXml" Target="../ink/ink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ustomXml" Target="../ink/ink15.xml"/><Relationship Id="rId3" Type="http://schemas.openxmlformats.org/officeDocument/2006/relationships/image" Target="../media/image8.emf"/><Relationship Id="rId7" Type="http://schemas.openxmlformats.org/officeDocument/2006/relationships/customXml" Target="../ink/ink14.xml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.xml"/><Relationship Id="rId5" Type="http://schemas.openxmlformats.org/officeDocument/2006/relationships/image" Target="../media/image14.emf"/><Relationship Id="rId4" Type="http://schemas.openxmlformats.org/officeDocument/2006/relationships/customXml" Target="../ink/ink12.xml"/><Relationship Id="rId9" Type="http://schemas.openxmlformats.org/officeDocument/2006/relationships/customXml" Target="../ink/ink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Phonics!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8083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Make sure you have your pencil and paper ready for when you need them. </a:t>
            </a:r>
          </a:p>
          <a:p>
            <a:endParaRPr lang="en-GB" dirty="0" smtClean="0"/>
          </a:p>
          <a:p>
            <a:r>
              <a:rPr lang="en-GB" dirty="0" smtClean="0"/>
              <a:t>Cameras and Microphones off until we say! 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9639" t="4552" r="39846" b="54044"/>
          <a:stretch/>
        </p:blipFill>
        <p:spPr>
          <a:xfrm>
            <a:off x="1369453" y="5417958"/>
            <a:ext cx="850006" cy="824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11220" t="4660" r="66711" b="53289"/>
          <a:stretch/>
        </p:blipFill>
        <p:spPr>
          <a:xfrm>
            <a:off x="377780" y="5417958"/>
            <a:ext cx="914400" cy="83712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23740" y="4279295"/>
            <a:ext cx="1536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ym typeface="Wingdings" panose="05000000000000000000" pitchFamily="2" charset="2"/>
              </a:rPr>
              <a:t>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4418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7195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practise some of the sounds we already know…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1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75580" y="916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9572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017198" y="9006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e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1017198" y="87205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173655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954110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w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54063" y="908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j</a:t>
            </a:r>
            <a:endParaRPr lang="en-GB" sz="287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9310" y="880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y</a:t>
            </a:r>
            <a:endParaRPr lang="en-GB" sz="287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73110" y="855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z</a:t>
            </a:r>
            <a:endParaRPr lang="en-GB" sz="287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861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x</a:t>
            </a:r>
            <a:endParaRPr lang="en-GB" sz="287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7793" y="95349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h</a:t>
            </a:r>
            <a:endParaRPr lang="en-GB" sz="287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90928" y="9697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b</a:t>
            </a:r>
            <a:endParaRPr lang="en-GB" sz="287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63610" y="8272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o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1945" y="924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d</a:t>
            </a:r>
            <a:endParaRPr lang="en-GB" sz="28700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75580" y="91682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ck</a:t>
            </a:r>
            <a:endParaRPr lang="en-GB" sz="28700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9572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qu</a:t>
            </a:r>
            <a:endParaRPr lang="en-GB" sz="28700" dirty="0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439838" y="741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8700" dirty="0"/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17198" y="86393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i</a:t>
            </a:r>
            <a:endParaRPr lang="en-GB" sz="28700" dirty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1132546" y="94116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smtClean="0"/>
              <a:t>r</a:t>
            </a:r>
            <a:endParaRPr lang="en-GB" sz="28700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1017198" y="90060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/>
              <a:t>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177963" y="450151"/>
            <a:ext cx="27118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My turn… </a:t>
            </a:r>
          </a:p>
          <a:p>
            <a:pPr algn="ctr"/>
            <a:r>
              <a:rPr lang="en-GB" sz="3200" dirty="0" smtClean="0">
                <a:latin typeface="Letterjoin-Air Plus 34" panose="02000805000000020003" pitchFamily="50" charset="0"/>
              </a:rPr>
              <a:t>Your turn…</a:t>
            </a:r>
            <a:endParaRPr lang="en-GB" sz="2800" dirty="0" smtClean="0">
              <a:latin typeface="Letterjoin-Air Plus 34" panose="02000805000000020003" pitchFamily="50" charset="0"/>
            </a:endParaRPr>
          </a:p>
          <a:p>
            <a:endParaRPr lang="en-GB" sz="2400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17198" y="87205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8700" dirty="0" err="1" smtClean="0"/>
              <a:t>ch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29309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7" grpId="0"/>
      <p:bldP spid="2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Let’s have a go at reading these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Use your robot arms and blending hands!</a:t>
            </a: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Tell your grown up the answer…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64560" y="164470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qu</a:t>
            </a:r>
            <a:r>
              <a:rPr lang="en-GB" sz="11500" dirty="0" smtClean="0"/>
              <a:t>a</a:t>
            </a:r>
            <a:r>
              <a:rPr lang="en-GB" sz="11500" u="sng" dirty="0" smtClean="0"/>
              <a:t>ck</a:t>
            </a:r>
            <a:endParaRPr lang="en-GB" sz="11500" u="sng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21761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run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846909" y="167766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so</a:t>
            </a:r>
            <a:r>
              <a:rPr lang="en-GB" sz="11500" u="sng" dirty="0" smtClean="0"/>
              <a:t>ck</a:t>
            </a:r>
            <a:r>
              <a:rPr lang="en-GB" sz="11500" dirty="0" smtClean="0"/>
              <a:t>s</a:t>
            </a:r>
            <a:endParaRPr lang="en-GB" sz="115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239412" y="312964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tip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59277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pen</a:t>
            </a: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52031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143" y="1162843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This time we will try to read the words fluently…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093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5" y="5342709"/>
            <a:ext cx="115345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latin typeface="Letterjoin-Air Plus 34" panose="02000805000000020003" pitchFamily="50" charset="0"/>
            </a:endParaRPr>
          </a:p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Remember fluently means with no robot arms and blending hands. Use just your eyes to read the words. 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64560" y="164470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u="sng" dirty="0" smtClean="0"/>
              <a:t>qu</a:t>
            </a:r>
            <a:r>
              <a:rPr lang="en-GB" sz="11500" dirty="0" smtClean="0"/>
              <a:t>a</a:t>
            </a:r>
            <a:r>
              <a:rPr lang="en-GB" sz="11500" u="sng" dirty="0" smtClean="0"/>
              <a:t>ck</a:t>
            </a:r>
            <a:endParaRPr lang="en-GB" sz="11500" u="sng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21761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run</a:t>
            </a:r>
            <a:endParaRPr lang="en-GB" sz="115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846909" y="167766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so</a:t>
            </a:r>
            <a:r>
              <a:rPr lang="en-GB" sz="11500" u="sng" dirty="0" smtClean="0"/>
              <a:t>ck</a:t>
            </a:r>
            <a:r>
              <a:rPr lang="en-GB" sz="11500" dirty="0" smtClean="0"/>
              <a:t>s</a:t>
            </a:r>
            <a:endParaRPr lang="en-GB" sz="11500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239412" y="312964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tip</a:t>
            </a:r>
            <a:endParaRPr lang="en-GB" sz="11500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59277" y="17300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pen</a:t>
            </a:r>
            <a:endParaRPr lang="en-GB" sz="11500" dirty="0"/>
          </a:p>
        </p:txBody>
      </p:sp>
      <p:sp>
        <p:nvSpPr>
          <p:cNvPr id="16" name="TextBox 15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873701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9" grpId="0" build="p"/>
      <p:bldP spid="9" grpId="1" build="p"/>
      <p:bldP spid="11" grpId="0" build="p"/>
      <p:bldP spid="11" grpId="1" build="p"/>
      <p:bldP spid="12" grpId="0" build="p"/>
      <p:bldP spid="12" grpId="1" build="p"/>
      <p:bldP spid="14" grpId="0" build="p"/>
      <p:bldP spid="14" grpId="1" build="p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Sound talking!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8835" y="1690688"/>
            <a:ext cx="5281918" cy="33646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5940" y="1485515"/>
            <a:ext cx="4118450" cy="4118450"/>
          </a:xfrm>
          <a:prstGeom prst="rect">
            <a:avLst/>
          </a:prstGeom>
        </p:spPr>
      </p:pic>
      <p:pic>
        <p:nvPicPr>
          <p:cNvPr id="11" name="Picture 4" descr="Image result for sho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8" t="12117" r="16481" b="19121"/>
          <a:stretch/>
        </p:blipFill>
        <p:spPr bwMode="auto">
          <a:xfrm>
            <a:off x="4082470" y="1690688"/>
            <a:ext cx="3925390" cy="439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1733" y="2454520"/>
            <a:ext cx="5727803" cy="24309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8305" y="1431575"/>
            <a:ext cx="4913719" cy="491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45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Today’s new sound is: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GB" sz="6600" dirty="0" smtClean="0"/>
          </a:p>
          <a:p>
            <a:pPr marL="0" indent="0" algn="ctr">
              <a:buNone/>
            </a:pPr>
            <a:r>
              <a:rPr lang="en-GB" sz="23900" dirty="0" err="1"/>
              <a:t>s</a:t>
            </a:r>
            <a:r>
              <a:rPr lang="en-GB" sz="23900" dirty="0" err="1" smtClean="0"/>
              <a:t>h</a:t>
            </a:r>
            <a:endParaRPr lang="en-GB" sz="23900" dirty="0"/>
          </a:p>
        </p:txBody>
      </p:sp>
    </p:spTree>
    <p:extLst>
      <p:ext uri="{BB962C8B-B14F-4D97-AF65-F5344CB8AC3E}">
        <p14:creationId xmlns:p14="http://schemas.microsoft.com/office/powerpoint/2010/main" val="6398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91696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Have a go at writing the new sound: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650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1500" dirty="0" err="1"/>
              <a:t>s</a:t>
            </a:r>
            <a:r>
              <a:rPr lang="en-GB" sz="11500" dirty="0" err="1" smtClean="0"/>
              <a:t>h</a:t>
            </a:r>
            <a:endParaRPr lang="en-GB" sz="115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1430451" y="4441371"/>
              <a:ext cx="2340000" cy="10004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02011" y="4412931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/>
              <p14:cNvContentPartPr/>
              <p14:nvPr/>
            </p14:nvContentPartPr>
            <p14:xfrm>
              <a:off x="4706143" y="4441371"/>
              <a:ext cx="2340000" cy="100044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77703" y="4412931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/>
              <p14:cNvContentPartPr/>
              <p14:nvPr/>
            </p14:nvContentPartPr>
            <p14:xfrm>
              <a:off x="8311646" y="4455479"/>
              <a:ext cx="2340000" cy="1000440"/>
            </p14:xfrm>
          </p:contentPart>
        </mc:Choice>
        <mc:Fallback xmlns="">
          <p:pic>
            <p:nvPicPr>
              <p:cNvPr id="11" name="Ink 1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283206" y="4427039"/>
                <a:ext cx="2396880" cy="1057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5209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2371" y="-248993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s</a:t>
            </a:r>
            <a:r>
              <a:rPr lang="en-GB" dirty="0" err="1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1075" y="5998944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19" name="TextBox 18"/>
          <p:cNvSpPr txBox="1"/>
          <p:nvPr/>
        </p:nvSpPr>
        <p:spPr>
          <a:xfrm>
            <a:off x="3624085" y="3796667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sh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98326" y="378295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35693" y="37004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p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3" name="AutoShape 2" descr="Image result for sh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035" y="971829"/>
            <a:ext cx="4305069" cy="274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7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48" y="380129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sh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153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o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82542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smtClean="0">
                <a:latin typeface="Letterjoin-Air Plus 34" panose="02000805000000020003" pitchFamily="50" charset="0"/>
              </a:rPr>
              <a:t>p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4100" name="Picture 4" descr="Image result for sho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8" t="12117" r="16481" b="19121"/>
          <a:stretch/>
        </p:blipFill>
        <p:spPr bwMode="auto">
          <a:xfrm>
            <a:off x="4630782" y="600891"/>
            <a:ext cx="2858110" cy="320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73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5165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>
                <a:latin typeface="Letterjoin-Air Plus 34" panose="02000805000000020003" pitchFamily="50" charset="0"/>
              </a:rPr>
              <a:t>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7289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98325" y="3801289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sh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286" y="1122108"/>
            <a:ext cx="5727803" cy="243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6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48148" y="3801291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sh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1531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err="1">
                <a:latin typeface="Letterjoin-Air Plus 34" panose="02000805000000020003" pitchFamily="50" charset="0"/>
              </a:rPr>
              <a:t>e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66436" y="3801290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015" y="661441"/>
            <a:ext cx="3139848" cy="313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9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28699" y="378821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 err="1" smtClean="0">
                <a:latin typeface="Letterjoin-Air Plus 34" panose="02000805000000020003" pitchFamily="50" charset="0"/>
              </a:rPr>
              <a:t>br</a:t>
            </a:r>
            <a:endParaRPr lang="en-GB" sz="138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79867" y="3788213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Letterjoin-Air Plus 34" panose="02000805000000020003" pitchFamily="50" charset="0"/>
              </a:rPr>
              <a:t>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0" y="3775136"/>
            <a:ext cx="3122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u="sng" dirty="0" err="1" smtClean="0">
                <a:latin typeface="Letterjoin-Air Plus 34" panose="02000805000000020003" pitchFamily="50" charset="0"/>
              </a:rPr>
              <a:t>sh</a:t>
            </a:r>
            <a:endParaRPr lang="en-GB" sz="13800" u="sng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2" y="6017281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You can use your robot arms and blending hands again to help you read these new words!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605" y="352697"/>
            <a:ext cx="3620503" cy="3620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80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206" y="84702"/>
            <a:ext cx="10515600" cy="1325563"/>
          </a:xfrm>
        </p:spPr>
        <p:txBody>
          <a:bodyPr/>
          <a:lstStyle/>
          <a:p>
            <a:pPr algn="ctr"/>
            <a:r>
              <a:rPr lang="en-GB" dirty="0" err="1"/>
              <a:t>s</a:t>
            </a:r>
            <a:r>
              <a:rPr lang="en-GB" dirty="0" err="1" smtClean="0"/>
              <a:t>h</a:t>
            </a:r>
            <a:r>
              <a:rPr lang="en-GB" dirty="0" smtClean="0"/>
              <a:t> words…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1542769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9600" dirty="0" smtClean="0"/>
          </a:p>
          <a:p>
            <a:pPr marL="0" indent="0" algn="ctr">
              <a:buNone/>
            </a:pPr>
            <a:r>
              <a:rPr lang="en-GB" sz="11500" dirty="0" smtClean="0"/>
              <a:t>fish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1" y="5414158"/>
            <a:ext cx="115345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4" panose="02000805000000020003" pitchFamily="50" charset="0"/>
              </a:rPr>
              <a:t>We have seen these words before, so have a go at reading them without the help of robot arms and blending hands!</a:t>
            </a:r>
            <a:endParaRPr lang="en-GB" sz="2000" dirty="0" smtClean="0">
              <a:latin typeface="Letterjoin-Air Plus 34" panose="02000805000000020003" pitchFamily="50" charset="0"/>
            </a:endParaRPr>
          </a:p>
          <a:p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40526" y="101114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GB" sz="11500" dirty="0"/>
          </a:p>
        </p:txBody>
      </p:sp>
      <p:sp>
        <p:nvSpPr>
          <p:cNvPr id="4" name="TextBox 3"/>
          <p:cNvSpPr txBox="1"/>
          <p:nvPr/>
        </p:nvSpPr>
        <p:spPr>
          <a:xfrm>
            <a:off x="10299518" y="3134948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63930" y="154744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shop</a:t>
            </a:r>
            <a:endParaRPr lang="en-GB" sz="115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98740" y="313494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9600" dirty="0" smtClean="0"/>
              <a:t>shed</a:t>
            </a:r>
            <a:endParaRPr lang="en-GB" sz="115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1058908" y="299777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brush</a:t>
            </a:r>
            <a:endParaRPr lang="en-GB" sz="11500" dirty="0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1082312" y="15308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96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1500" dirty="0" smtClean="0"/>
              <a:t>ship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4834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13" grpId="0" build="p"/>
      <p:bldP spid="13" grpId="1" build="p"/>
      <p:bldP spid="16" grpId="0"/>
      <p:bldP spid="16" grpId="1"/>
      <p:bldP spid="17" grpId="0" build="p"/>
      <p:bldP spid="17" grpId="1" build="p"/>
      <p:bldP spid="18" grpId="0" build="p"/>
      <p:bldP spid="18" grpI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Find the </a:t>
            </a:r>
            <a:r>
              <a:rPr lang="en-GB" dirty="0" err="1"/>
              <a:t>s</a:t>
            </a:r>
            <a:r>
              <a:rPr lang="en-GB" dirty="0" err="1" smtClean="0"/>
              <a:t>h</a:t>
            </a:r>
            <a:r>
              <a:rPr lang="en-GB" dirty="0" smtClean="0"/>
              <a:t> words!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80954" y="56587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40533" y="377414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shed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4954" y="20657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laptop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4696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ship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44682" y="3721629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duck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35886" y="574962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fish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19457" y="3542385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cash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3600" y="5981950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chick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13076" y="2172534"/>
            <a:ext cx="19180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565" y="5773573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chop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58596" y="4709017"/>
            <a:ext cx="3472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join-Air Plus 34" panose="02000805000000020003" pitchFamily="50" charset="0"/>
              </a:rPr>
              <a:t>brush</a:t>
            </a:r>
            <a:endParaRPr lang="en-GB" sz="3600" dirty="0">
              <a:latin typeface="Letterjoin-Air Plus 34" panose="020008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31139" y="222493"/>
            <a:ext cx="8490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ym typeface="Wingdings" panose="05000000000000000000" pitchFamily="2" charset="2"/>
              </a:rPr>
              <a:t>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60507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5" y="1593033"/>
            <a:ext cx="10515600" cy="31879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Let’s have a go at writing some of the new words we have learnt to read!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34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385978"/>
            <a:ext cx="1677297" cy="1068456"/>
          </a:xfrm>
          <a:prstGeom prst="rect">
            <a:avLst/>
          </a:prstGeom>
        </p:spPr>
      </p:pic>
      <p:pic>
        <p:nvPicPr>
          <p:cNvPr id="14" name="Picture 4" descr="Image result for shop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8" t="12117" r="16481" b="19121"/>
          <a:stretch/>
        </p:blipFill>
        <p:spPr bwMode="auto">
          <a:xfrm>
            <a:off x="838200" y="1329102"/>
            <a:ext cx="882709" cy="98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6" name="Ink 15"/>
              <p14:cNvContentPartPr/>
              <p14:nvPr/>
            </p14:nvContentPartPr>
            <p14:xfrm>
              <a:off x="3191006" y="3453994"/>
              <a:ext cx="2340000" cy="100044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62566" y="3425554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7" name="Ink 16"/>
              <p14:cNvContentPartPr/>
              <p14:nvPr/>
            </p14:nvContentPartPr>
            <p14:xfrm>
              <a:off x="2515496" y="1344560"/>
              <a:ext cx="2340000" cy="100044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87056" y="1316120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/>
              <p14:cNvContentPartPr/>
              <p14:nvPr/>
            </p14:nvContentPartPr>
            <p14:xfrm>
              <a:off x="5322240" y="1714320"/>
              <a:ext cx="2723760" cy="34383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93800" y="1685880"/>
                <a:ext cx="2780640" cy="3495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541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58" y="1178053"/>
            <a:ext cx="2746337" cy="1165596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838200" y="1316038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2317523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8200" y="3379447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92510"/>
            <a:ext cx="1029789" cy="102978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5" name="Ink 14"/>
              <p14:cNvContentPartPr/>
              <p14:nvPr/>
            </p14:nvContentPartPr>
            <p14:xfrm>
              <a:off x="6476717" y="3453994"/>
              <a:ext cx="2340000" cy="1000440"/>
            </p14:xfrm>
          </p:contentPart>
        </mc:Choice>
        <mc:Fallback xmlns="">
          <p:pic>
            <p:nvPicPr>
              <p:cNvPr id="15" name="Ink 1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48277" y="3425554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Ink 15"/>
              <p14:cNvContentPartPr/>
              <p14:nvPr/>
            </p14:nvContentPartPr>
            <p14:xfrm>
              <a:off x="5704114" y="1322569"/>
              <a:ext cx="2340000" cy="100044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675674" y="1294129"/>
                <a:ext cx="2396880" cy="10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" name="Ink 2"/>
              <p14:cNvContentPartPr/>
              <p14:nvPr/>
            </p14:nvContentPartPr>
            <p14:xfrm>
              <a:off x="3584537" y="1290173"/>
              <a:ext cx="1706040" cy="1564844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6097" y="1261734"/>
                <a:ext cx="1762920" cy="16217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/>
              <p14:cNvContentPartPr/>
              <p14:nvPr/>
            </p14:nvContentPartPr>
            <p14:xfrm>
              <a:off x="3448595" y="3400354"/>
              <a:ext cx="2831040" cy="1054080"/>
            </p14:xfrm>
          </p:contentPart>
        </mc:Choice>
        <mc:Fallback xmlns="">
          <p:pic>
            <p:nvPicPr>
              <p:cNvPr id="10" name="Ink 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420155" y="3371914"/>
                <a:ext cx="2887920" cy="1110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548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Tricky words!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Lets read some tricky words you already know!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57601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into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7680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16733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I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6024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go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71852" y="2769326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no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1378" y="2668914"/>
            <a:ext cx="60872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to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27940" y="2719120"/>
            <a:ext cx="43997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dirty="0" smtClean="0">
                <a:latin typeface="Letterjoin-Air Plus 34" panose="02000805000000020003" pitchFamily="50" charset="0"/>
              </a:rPr>
              <a:t>he</a:t>
            </a:r>
            <a:endParaRPr lang="en-GB" sz="166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27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4018" y="598931"/>
            <a:ext cx="8783825" cy="1325563"/>
          </a:xfrm>
        </p:spPr>
        <p:txBody>
          <a:bodyPr/>
          <a:lstStyle/>
          <a:p>
            <a:r>
              <a:rPr lang="en-GB" dirty="0" smtClean="0"/>
              <a:t>The new tricky word is…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7078" y="5930367"/>
            <a:ext cx="11171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Letterjoin-Air Plus 34" panose="02000805000000020003" pitchFamily="50" charset="0"/>
              </a:rPr>
              <a:t>Who can tell me a sentence with the word he in it? </a:t>
            </a:r>
            <a:endParaRPr lang="en-GB" sz="2000" dirty="0">
              <a:latin typeface="Letterjoin-Air Plus 34" panose="02000805000000020003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94275" y="1915685"/>
            <a:ext cx="682354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900" dirty="0" smtClean="0">
                <a:latin typeface="Letterjoin-Air Plus 34" panose="02000805000000020003" pitchFamily="50" charset="0"/>
              </a:rPr>
              <a:t>she</a:t>
            </a:r>
            <a:endParaRPr lang="en-GB" sz="23900" dirty="0">
              <a:latin typeface="Letterjoin-Air Plus 34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69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sndAc>
          <p:stSnd>
            <p:snd r:embed="rId2" name="drumroll.wav"/>
          </p:stSnd>
        </p:sndAc>
      </p:transition>
    </mc:Choice>
    <mc:Fallback xmlns="">
      <p:transition spd="slow">
        <p:sndAc>
          <p:stSnd>
            <p:snd r:embed="rId3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2298" y="193243"/>
            <a:ext cx="5800572" cy="1325563"/>
          </a:xfrm>
        </p:spPr>
        <p:txBody>
          <a:bodyPr/>
          <a:lstStyle/>
          <a:p>
            <a:r>
              <a:rPr lang="en-GB" dirty="0" smtClean="0"/>
              <a:t>My turn first…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7496" y="1825625"/>
            <a:ext cx="9856303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She sat on the mat.</a:t>
            </a:r>
            <a:endParaRPr lang="en-GB" sz="3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618" y="2511857"/>
            <a:ext cx="5962650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1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2754" y="770073"/>
            <a:ext cx="7748168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/>
              <a:t>Your turn!</a:t>
            </a:r>
            <a:endParaRPr lang="en-GB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4682489" y="2194422"/>
            <a:ext cx="4082688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 dirty="0" smtClean="0">
                <a:sym typeface="Wingdings" panose="05000000000000000000" pitchFamily="2" charset="2"/>
              </a:rPr>
              <a:t></a:t>
            </a:r>
            <a:endParaRPr lang="en-GB" sz="28700" dirty="0"/>
          </a:p>
        </p:txBody>
      </p:sp>
    </p:spTree>
    <p:extLst>
      <p:ext uri="{BB962C8B-B14F-4D97-AF65-F5344CB8AC3E}">
        <p14:creationId xmlns:p14="http://schemas.microsoft.com/office/powerpoint/2010/main" val="256711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3765"/>
            <a:ext cx="10983686" cy="1325563"/>
          </a:xfrm>
        </p:spPr>
        <p:txBody>
          <a:bodyPr/>
          <a:lstStyle/>
          <a:p>
            <a:r>
              <a:rPr lang="en-GB" dirty="0" smtClean="0"/>
              <a:t>Your turn to write the word she…</a:t>
            </a: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838200" y="4441371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838200" y="5442856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38200" y="6504780"/>
            <a:ext cx="10515600" cy="13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775269" y="4464189"/>
            <a:ext cx="3510960" cy="1000440"/>
            <a:chOff x="1309954" y="4455479"/>
            <a:chExt cx="3510960" cy="1000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8" name="Ink 7"/>
                <p14:cNvContentPartPr/>
                <p14:nvPr/>
              </p14:nvContentPartPr>
              <p14:xfrm>
                <a:off x="1309954" y="4455479"/>
                <a:ext cx="2340000" cy="1000440"/>
              </p14:xfrm>
            </p:contentPart>
          </mc:Choice>
          <mc:Fallback xmlns="">
            <p:pic>
              <p:nvPicPr>
                <p:cNvPr id="8" name="Ink 7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281514" y="4427039"/>
                  <a:ext cx="2396880" cy="10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3" name="Ink 2"/>
                <p14:cNvContentPartPr/>
                <p14:nvPr/>
              </p14:nvContentPartPr>
              <p14:xfrm>
                <a:off x="3874114" y="4955699"/>
                <a:ext cx="946800" cy="455760"/>
              </p14:xfrm>
            </p:contentPart>
          </mc:Choice>
          <mc:Fallback xmlns="">
            <p:pic>
              <p:nvPicPr>
                <p:cNvPr id="3" name="Ink 2"/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845674" y="4927259"/>
                  <a:ext cx="1003680" cy="512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0" name="Group 9"/>
          <p:cNvGrpSpPr/>
          <p:nvPr/>
        </p:nvGrpSpPr>
        <p:grpSpPr>
          <a:xfrm>
            <a:off x="1292537" y="4464189"/>
            <a:ext cx="3510960" cy="1000440"/>
            <a:chOff x="1309954" y="4455479"/>
            <a:chExt cx="3510960" cy="1000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1" name="Ink 10"/>
                <p14:cNvContentPartPr/>
                <p14:nvPr/>
              </p14:nvContentPartPr>
              <p14:xfrm>
                <a:off x="1309954" y="4455479"/>
                <a:ext cx="2340000" cy="1000440"/>
              </p14:xfrm>
            </p:contentPart>
          </mc:Choice>
          <mc:Fallback xmlns="">
            <p:pic>
              <p:nvPicPr>
                <p:cNvPr id="11" name="Ink 10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281514" y="4427039"/>
                  <a:ext cx="2396880" cy="10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12" name="Ink 11"/>
                <p14:cNvContentPartPr/>
                <p14:nvPr/>
              </p14:nvContentPartPr>
              <p14:xfrm>
                <a:off x="3874114" y="4955699"/>
                <a:ext cx="946800" cy="455760"/>
              </p14:xfrm>
            </p:contentPart>
          </mc:Choice>
          <mc:Fallback xmlns="">
            <p:pic>
              <p:nvPicPr>
                <p:cNvPr id="12" name="Ink 11"/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845674" y="4927259"/>
                  <a:ext cx="1003680" cy="5126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3" name="Group 12"/>
          <p:cNvGrpSpPr/>
          <p:nvPr/>
        </p:nvGrpSpPr>
        <p:grpSpPr>
          <a:xfrm>
            <a:off x="4119155" y="5484484"/>
            <a:ext cx="3510960" cy="1000440"/>
            <a:chOff x="1309954" y="4455479"/>
            <a:chExt cx="3510960" cy="1000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4" name="Ink 13"/>
                <p14:cNvContentPartPr/>
                <p14:nvPr/>
              </p14:nvContentPartPr>
              <p14:xfrm>
                <a:off x="1309954" y="4455479"/>
                <a:ext cx="2340000" cy="1000440"/>
              </p14:xfrm>
            </p:contentPart>
          </mc:Choice>
          <mc:Fallback xmlns="">
            <p:pic>
              <p:nvPicPr>
                <p:cNvPr id="14" name="Ink 13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281514" y="4427039"/>
                  <a:ext cx="2396880" cy="10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5" name="Ink 14"/>
                <p14:cNvContentPartPr/>
                <p14:nvPr/>
              </p14:nvContentPartPr>
              <p14:xfrm>
                <a:off x="3874114" y="4955699"/>
                <a:ext cx="946800" cy="455760"/>
              </p14:xfrm>
            </p:contentPart>
          </mc:Choice>
          <mc:Fallback xmlns="">
            <p:pic>
              <p:nvPicPr>
                <p:cNvPr id="15" name="Ink 14"/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845674" y="4927259"/>
                  <a:ext cx="1003680" cy="5126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05802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went into the </a:t>
            </a:r>
            <a:r>
              <a:rPr lang="en-GB" sz="8000" u="sng" dirty="0" smtClean="0"/>
              <a:t>sh</a:t>
            </a:r>
            <a:r>
              <a:rPr lang="en-GB" sz="8000" dirty="0" smtClean="0"/>
              <a:t>op. 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10937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got a </a:t>
            </a:r>
            <a:r>
              <a:rPr lang="en-GB" sz="8000" dirty="0" err="1" smtClean="0"/>
              <a:t>shif</a:t>
            </a:r>
            <a:r>
              <a:rPr lang="en-GB" sz="8000" dirty="0" smtClean="0"/>
              <a:t> from the shop.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17316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Let’s have a go at reading sentences!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I got a fish from the shop. </a:t>
            </a:r>
          </a:p>
          <a:p>
            <a:pPr marL="0" indent="0"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4562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90" y="321067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What word could we put in the gap?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8000" dirty="0" smtClean="0"/>
              <a:t>The ship is ______.</a:t>
            </a:r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5335632" y="4428308"/>
            <a:ext cx="19273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sym typeface="Wingdings" panose="05000000000000000000" pitchFamily="2" charset="2"/>
              </a:rPr>
              <a:t>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2914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7245"/>
            <a:ext cx="10515600" cy="148916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GB" sz="8000" dirty="0" smtClean="0"/>
          </a:p>
          <a:p>
            <a:pPr marL="0" indent="0" algn="ctr">
              <a:buNone/>
            </a:pPr>
            <a:r>
              <a:rPr lang="en-GB" sz="6000" dirty="0" smtClean="0"/>
              <a:t>The ship is </a:t>
            </a:r>
            <a:r>
              <a:rPr lang="en-GB" sz="6000" u="sng" dirty="0" smtClean="0"/>
              <a:t>floating</a:t>
            </a:r>
            <a:r>
              <a:rPr lang="en-GB" sz="6000" dirty="0" smtClean="0"/>
              <a:t>.</a:t>
            </a:r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2682239"/>
            <a:ext cx="10515600" cy="148916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80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6000" dirty="0" smtClean="0"/>
              <a:t>The ship is </a:t>
            </a:r>
            <a:r>
              <a:rPr lang="en-GB" sz="6000" u="sng" dirty="0" smtClean="0"/>
              <a:t>on the water</a:t>
            </a:r>
            <a:r>
              <a:rPr lang="en-GB" sz="6000" dirty="0" smtClean="0"/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60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4005942"/>
            <a:ext cx="10515600" cy="148916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Letterjoin-Air Plus 34" panose="02000805000000020003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8000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6000" dirty="0" smtClean="0"/>
              <a:t>The ship is </a:t>
            </a:r>
            <a:r>
              <a:rPr lang="en-GB" sz="6000" u="sng" dirty="0" smtClean="0"/>
              <a:t>red</a:t>
            </a:r>
            <a:r>
              <a:rPr lang="en-GB" sz="6000" dirty="0" smtClean="0"/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70139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080" y="352062"/>
            <a:ext cx="10515600" cy="1325563"/>
          </a:xfrm>
        </p:spPr>
        <p:txBody>
          <a:bodyPr/>
          <a:lstStyle/>
          <a:p>
            <a:r>
              <a:rPr lang="en-GB" dirty="0" smtClean="0"/>
              <a:t>More information…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1938" y="2634008"/>
            <a:ext cx="11102009" cy="4351338"/>
          </a:xfrm>
        </p:spPr>
        <p:txBody>
          <a:bodyPr/>
          <a:lstStyle/>
          <a:p>
            <a:r>
              <a:rPr lang="en-GB" dirty="0" smtClean="0"/>
              <a:t>More handwriting fun can be found using the Letter join app – log in details are on our school website!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These lessons are recorded and I will post them onto YouTube for your child to re-watch if they need to. 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7063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520</Words>
  <Application>Microsoft Office PowerPoint</Application>
  <PresentationFormat>Widescreen</PresentationFormat>
  <Paragraphs>161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Letterjoin-Air Plus 34</vt:lpstr>
      <vt:lpstr>Wingdings</vt:lpstr>
      <vt:lpstr>Office Theme</vt:lpstr>
      <vt:lpstr>Welcome to Phonics!</vt:lpstr>
      <vt:lpstr>Let’s practise some of the sounds we already know… </vt:lpstr>
      <vt:lpstr>PowerPoint Presentation</vt:lpstr>
      <vt:lpstr>PowerPoint Presentation</vt:lpstr>
      <vt:lpstr>Let’s have a go at reading these words…</vt:lpstr>
      <vt:lpstr>This time we will try to read the words fluently… </vt:lpstr>
      <vt:lpstr>Sound talking!</vt:lpstr>
      <vt:lpstr>Today’s new sound is: </vt:lpstr>
      <vt:lpstr>Have a go at writing the new sound: </vt:lpstr>
      <vt:lpstr>sh words…</vt:lpstr>
      <vt:lpstr>PowerPoint Presentation</vt:lpstr>
      <vt:lpstr>PowerPoint Presentation</vt:lpstr>
      <vt:lpstr>PowerPoint Presentation</vt:lpstr>
      <vt:lpstr>PowerPoint Presentation</vt:lpstr>
      <vt:lpstr>sh words…</vt:lpstr>
      <vt:lpstr>Find the sh words! </vt:lpstr>
      <vt:lpstr>Let’s have a go at writing some of the new words we have learnt to read!</vt:lpstr>
      <vt:lpstr>PowerPoint Presentation</vt:lpstr>
      <vt:lpstr>PowerPoint Presentation</vt:lpstr>
      <vt:lpstr>Tricky words!</vt:lpstr>
      <vt:lpstr>The new tricky word is…</vt:lpstr>
      <vt:lpstr>My turn first…</vt:lpstr>
      <vt:lpstr>Your turn!</vt:lpstr>
      <vt:lpstr>Your turn to write the word she…</vt:lpstr>
      <vt:lpstr>Let’s have a go at reading sentences!</vt:lpstr>
      <vt:lpstr>Let’s have a go at reading sentences!</vt:lpstr>
      <vt:lpstr>Let’s have a go at reading sentences!</vt:lpstr>
      <vt:lpstr>What word could we put in the gap?</vt:lpstr>
      <vt:lpstr>PowerPoint Presentation</vt:lpstr>
      <vt:lpstr>More information…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Phonics!</dc:title>
  <dc:creator>Charlotte Jenkins</dc:creator>
  <cp:lastModifiedBy>Charlotte Jenkins</cp:lastModifiedBy>
  <cp:revision>17</cp:revision>
  <dcterms:created xsi:type="dcterms:W3CDTF">2021-02-09T09:49:31Z</dcterms:created>
  <dcterms:modified xsi:type="dcterms:W3CDTF">2021-03-02T12:59:24Z</dcterms:modified>
</cp:coreProperties>
</file>