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28" d="100"/>
          <a:sy n="28" d="100"/>
        </p:scale>
        <p:origin x="28" y="3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7/12/2021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Tough Ten Row </a:t>
            </a:r>
            <a:r>
              <a:rPr lang="en-GB" dirty="0" smtClean="0"/>
              <a:t>1</a:t>
            </a:r>
            <a:br>
              <a:rPr lang="en-GB" dirty="0" smtClean="0"/>
            </a:br>
            <a:r>
              <a:rPr lang="en-GB" dirty="0" smtClean="0"/>
              <a:t>15.7.21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You have 3 minutes to complete your Questions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3772" y="715561"/>
            <a:ext cx="3809048" cy="563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447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</TotalTime>
  <Words>12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Tough Ten Row 1 15.7.21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Tough Ten Row 1</dc:title>
  <dc:creator>Frankie Ashe</dc:creator>
  <cp:lastModifiedBy>Frankie Ashe</cp:lastModifiedBy>
  <cp:revision>4</cp:revision>
  <dcterms:created xsi:type="dcterms:W3CDTF">2021-07-11T15:52:15Z</dcterms:created>
  <dcterms:modified xsi:type="dcterms:W3CDTF">2021-07-12T15:43:20Z</dcterms:modified>
</cp:coreProperties>
</file>