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4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566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04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340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71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57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9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376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313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86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47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77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729" y="77582"/>
            <a:ext cx="11943207" cy="655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459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15800" cy="6674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60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2242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Frankie Ashe</dc:creator>
  <cp:lastModifiedBy>Frankie Ashe</cp:lastModifiedBy>
  <cp:revision>4</cp:revision>
  <dcterms:created xsi:type="dcterms:W3CDTF">2021-07-13T07:31:46Z</dcterms:created>
  <dcterms:modified xsi:type="dcterms:W3CDTF">2021-07-15T07:21:50Z</dcterms:modified>
</cp:coreProperties>
</file>