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23" d="100"/>
          <a:sy n="23" d="100"/>
        </p:scale>
        <p:origin x="40" y="4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9C443-170A-425B-93B7-BA8F46FFF504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32122-9B86-4988-82F0-042989A798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9479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9C443-170A-425B-93B7-BA8F46FFF504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32122-9B86-4988-82F0-042989A798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15661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9C443-170A-425B-93B7-BA8F46FFF504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32122-9B86-4988-82F0-042989A798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35041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9C443-170A-425B-93B7-BA8F46FFF504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32122-9B86-4988-82F0-042989A798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23407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9C443-170A-425B-93B7-BA8F46FFF504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32122-9B86-4988-82F0-042989A798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22710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9C443-170A-425B-93B7-BA8F46FFF504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32122-9B86-4988-82F0-042989A798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71579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9C443-170A-425B-93B7-BA8F46FFF504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32122-9B86-4988-82F0-042989A798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76964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9C443-170A-425B-93B7-BA8F46FFF504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32122-9B86-4988-82F0-042989A798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23765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9C443-170A-425B-93B7-BA8F46FFF504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32122-9B86-4988-82F0-042989A798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93138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9C443-170A-425B-93B7-BA8F46FFF504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32122-9B86-4988-82F0-042989A798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78668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9C443-170A-425B-93B7-BA8F46FFF504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32122-9B86-4988-82F0-042989A798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84754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49C443-170A-425B-93B7-BA8F46FFF504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C32122-9B86-4988-82F0-042989A798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7774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5246" y="0"/>
            <a:ext cx="11343409" cy="6584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94596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12650"/>
            <a:ext cx="11720945" cy="6345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55091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Widescreen</PresentationFormat>
  <Paragraphs>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Company>Forestdale Primary School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Frankie Ashe</dc:creator>
  <cp:lastModifiedBy>Frankie Ashe</cp:lastModifiedBy>
  <cp:revision>2</cp:revision>
  <dcterms:created xsi:type="dcterms:W3CDTF">2021-07-13T07:31:46Z</dcterms:created>
  <dcterms:modified xsi:type="dcterms:W3CDTF">2021-07-13T17:56:02Z</dcterms:modified>
</cp:coreProperties>
</file>